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259" r:id="rId4"/>
    <p:sldId id="260" r:id="rId5"/>
    <p:sldId id="356"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3" r:id="rId27"/>
    <p:sldId id="353" r:id="rId28"/>
    <p:sldId id="354" r:id="rId29"/>
    <p:sldId id="355" r:id="rId30"/>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94"/>
    <p:restoredTop sz="96405"/>
  </p:normalViewPr>
  <p:slideViewPr>
    <p:cSldViewPr snapToGrid="0" snapToObjects="1">
      <p:cViewPr>
        <p:scale>
          <a:sx n="130" d="100"/>
          <a:sy n="130" d="100"/>
        </p:scale>
        <p:origin x="768" y="9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2F71B-CCA0-D645-812A-EE327401CC79}" type="datetimeFigureOut">
              <a:rPr lang="en-MX" smtClean="0"/>
              <a:t>13/04/23</a:t>
            </a:fld>
            <a:endParaRPr lang="en-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1E3BF-C56E-2647-882D-12CB9DA2E401}" type="slidenum">
              <a:rPr lang="en-MX" smtClean="0"/>
              <a:t>‹#›</a:t>
            </a:fld>
            <a:endParaRPr lang="en-MX"/>
          </a:p>
        </p:txBody>
      </p:sp>
    </p:spTree>
    <p:extLst>
      <p:ext uri="{BB962C8B-B14F-4D97-AF65-F5344CB8AC3E}">
        <p14:creationId xmlns:p14="http://schemas.microsoft.com/office/powerpoint/2010/main" val="192533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94d2a5ae44_3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94d2a5ae44_3_1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3" name="Google Shape;14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7" name="Google Shape;14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6" name="Google Shape;147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9" name="Google Shape;156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8" name="Google Shape;163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00FF00"/>
                </a:highlight>
              </a:rPr>
              <a:t>*Agregar el de partners, y el de arowana ponerle también la propiedad de MS., </a:t>
            </a:r>
            <a:endParaRPr>
              <a:highlight>
                <a:srgbClr val="00FF00"/>
              </a:highlight>
            </a:endParaRPr>
          </a:p>
          <a:p>
            <a:pPr marL="0" lvl="0" indent="0" algn="l" rtl="0">
              <a:spcBef>
                <a:spcPts val="0"/>
              </a:spcBef>
              <a:spcAft>
                <a:spcPts val="0"/>
              </a:spcAft>
              <a:buNone/>
            </a:pPr>
            <a:r>
              <a:rPr lang="en-US">
                <a:highlight>
                  <a:srgbClr val="00FF00"/>
                </a:highlight>
              </a:rPr>
              <a:t>Aplica colorbox - agregarlo.</a:t>
            </a:r>
            <a:endParaRPr>
              <a:highlight>
                <a:srgbClr val="00FF00"/>
              </a:highlight>
            </a:endParaRPr>
          </a:p>
        </p:txBody>
      </p:sp>
      <p:sp>
        <p:nvSpPr>
          <p:cNvPr id="1645" name="Google Shape;164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5" name="Google Shape;16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4" name="Google Shape;16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9" name="Google Shape;170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1" name="Google Shape;173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5" name="Google Shape;175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1" name="Google Shape;17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8" name="Google Shape;180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92aee1a524_0_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1" name="Google Shape;1831;g92aee1a52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00FF00"/>
                </a:highlight>
              </a:rPr>
              <a:t>Agregar logos de los centros de consumo y mover la foto del Sashimi a donde están las enchiladas.</a:t>
            </a:r>
            <a:endParaRPr>
              <a:highlight>
                <a:srgbClr val="00FF00"/>
              </a:highlight>
            </a:endParaRPr>
          </a:p>
        </p:txBody>
      </p:sp>
      <p:sp>
        <p:nvSpPr>
          <p:cNvPr id="1877" name="Google Shape;187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3b073c13d9_0_1:notes"/>
          <p:cNvSpPr txBox="1">
            <a:spLocks noGrp="1"/>
          </p:cNvSpPr>
          <p:nvPr>
            <p:ph type="body" idx="1"/>
          </p:nvPr>
        </p:nvSpPr>
        <p:spPr>
          <a:xfrm>
            <a:off x="685797" y="4343387"/>
            <a:ext cx="5486400" cy="4114800"/>
          </a:xfrm>
          <a:prstGeom prst="rect">
            <a:avLst/>
          </a:prstGeom>
          <a:noFill/>
          <a:ln>
            <a:noFill/>
          </a:ln>
        </p:spPr>
        <p:txBody>
          <a:bodyPr spcFirstLastPara="1" wrap="square" lIns="45425" tIns="45425" rIns="45425" bIns="45425" anchor="ctr" anchorCtr="0">
            <a:noAutofit/>
          </a:bodyPr>
          <a:lstStyle/>
          <a:p>
            <a:pPr marL="0" lvl="0" indent="0" algn="l" rtl="0">
              <a:spcBef>
                <a:spcPts val="0"/>
              </a:spcBef>
              <a:spcAft>
                <a:spcPts val="0"/>
              </a:spcAft>
              <a:buNone/>
            </a:pPr>
            <a:r>
              <a:rPr lang="en-US" sz="1100">
                <a:highlight>
                  <a:srgbClr val="FFFF00"/>
                </a:highlight>
              </a:rPr>
              <a:t>Andy; aparecen en fotos personas que ya no laboran con nosotros, tal es el caso de : Felipe Rios, Ismael.. Adri etc.. (ya no alcanzo a distinguir jajaja) </a:t>
            </a:r>
            <a:endParaRPr sz="1100">
              <a:highlight>
                <a:srgbClr val="FFFF00"/>
              </a:highlight>
            </a:endParaRPr>
          </a:p>
        </p:txBody>
      </p:sp>
      <p:sp>
        <p:nvSpPr>
          <p:cNvPr id="1898" name="Google Shape;1898;g3b073c13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2"/>
        <p:cNvGrpSpPr/>
        <p:nvPr/>
      </p:nvGrpSpPr>
      <p:grpSpPr>
        <a:xfrm>
          <a:off x="0" y="0"/>
          <a:ext cx="0" cy="0"/>
          <a:chOff x="0" y="0"/>
          <a:chExt cx="0" cy="0"/>
        </a:xfrm>
      </p:grpSpPr>
      <p:sp>
        <p:nvSpPr>
          <p:cNvPr id="2823" name="Google Shape;2823;g3b073c13d9_0_66:notes"/>
          <p:cNvSpPr txBox="1">
            <a:spLocks noGrp="1"/>
          </p:cNvSpPr>
          <p:nvPr>
            <p:ph type="body" idx="1"/>
          </p:nvPr>
        </p:nvSpPr>
        <p:spPr>
          <a:xfrm>
            <a:off x="685797" y="4343387"/>
            <a:ext cx="5486400" cy="4114800"/>
          </a:xfrm>
          <a:prstGeom prst="rect">
            <a:avLst/>
          </a:prstGeom>
          <a:noFill/>
          <a:ln>
            <a:noFill/>
          </a:ln>
        </p:spPr>
        <p:txBody>
          <a:bodyPr spcFirstLastPara="1" wrap="square" lIns="45425" tIns="45425" rIns="45425" bIns="45425" anchor="ctr" anchorCtr="0">
            <a:noAutofit/>
          </a:bodyPr>
          <a:lstStyle/>
          <a:p>
            <a:pPr marL="0" lvl="0" indent="0" algn="l" rtl="0">
              <a:spcBef>
                <a:spcPts val="0"/>
              </a:spcBef>
              <a:spcAft>
                <a:spcPts val="0"/>
              </a:spcAft>
              <a:buNone/>
            </a:pPr>
            <a:endParaRPr sz="700"/>
          </a:p>
        </p:txBody>
      </p:sp>
      <p:sp>
        <p:nvSpPr>
          <p:cNvPr id="2824" name="Google Shape;2824;g3b073c13d9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1"/>
        <p:cNvGrpSpPr/>
        <p:nvPr/>
      </p:nvGrpSpPr>
      <p:grpSpPr>
        <a:xfrm>
          <a:off x="0" y="0"/>
          <a:ext cx="0" cy="0"/>
          <a:chOff x="0" y="0"/>
          <a:chExt cx="0" cy="0"/>
        </a:xfrm>
      </p:grpSpPr>
      <p:sp>
        <p:nvSpPr>
          <p:cNvPr id="2832" name="Google Shape;2832;g999b73304f_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3" name="Google Shape;2833;g999b73304f_15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8"/>
        <p:cNvGrpSpPr/>
        <p:nvPr/>
      </p:nvGrpSpPr>
      <p:grpSpPr>
        <a:xfrm>
          <a:off x="0" y="0"/>
          <a:ext cx="0" cy="0"/>
          <a:chOff x="0" y="0"/>
          <a:chExt cx="0" cy="0"/>
        </a:xfrm>
      </p:grpSpPr>
      <p:sp>
        <p:nvSpPr>
          <p:cNvPr id="2859" name="Google Shape;2859;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0" name="Google Shape;28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4713f6f7e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4713f6f7e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 egregaria Clorbox?, como marca y destino?, agregar el nuevo logo de Ms By Curio</a:t>
            </a:r>
            <a:endParaRPr/>
          </a:p>
          <a:p>
            <a:pPr marL="0" lvl="0" indent="0" algn="l" rtl="0">
              <a:spcBef>
                <a:spcPts val="0"/>
              </a:spcBef>
              <a:spcAft>
                <a:spcPts val="0"/>
              </a:spcAft>
              <a:buNone/>
            </a:pPr>
            <a:endParaRPr/>
          </a:p>
        </p:txBody>
      </p:sp>
      <p:sp>
        <p:nvSpPr>
          <p:cNvPr id="257" name="Google Shape;2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94d2a5ae4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94d2a5ae44_3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Completar slide con comunicación, juntas y visitas a la propiedad, relación laboral entre líderes de la empresa y altos rango (equipos arriba de propiedad y equipos en el hotel).</a:t>
            </a:r>
            <a:endParaRPr/>
          </a:p>
          <a:p>
            <a:pPr marL="0" lvl="0" indent="0" algn="l" rtl="0">
              <a:spcBef>
                <a:spcPts val="0"/>
              </a:spcBef>
              <a:spcAft>
                <a:spcPts val="0"/>
              </a:spcAft>
              <a:buNone/>
            </a:pPr>
            <a:r>
              <a:rPr lang="en-US"/>
              <a:t>Uso de buenas prácticas, compartir ideas y mejora de procesos.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979cc21b86_5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g979cc21b86_5_6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COMITÉ DIRECTIVO (CORPORATIVO): Desarrollo y seguimiento de estrategias + Definición de políticas, procesos y procedimientos + Soporte funcional a la operación para el logro de resultados</a:t>
            </a:r>
            <a:endParaRPr/>
          </a:p>
          <a:p>
            <a:pPr marL="0" lvl="0" indent="0" algn="l" rtl="0">
              <a:spcBef>
                <a:spcPts val="0"/>
              </a:spcBef>
              <a:spcAft>
                <a:spcPts val="0"/>
              </a:spcAft>
              <a:buNone/>
            </a:pPr>
            <a:endParaRPr/>
          </a:p>
          <a:p>
            <a:pPr marL="0" lvl="0" indent="0" algn="l" rtl="0">
              <a:spcBef>
                <a:spcPts val="0"/>
              </a:spcBef>
              <a:spcAft>
                <a:spcPts val="0"/>
              </a:spcAft>
              <a:buNone/>
            </a:pPr>
            <a:r>
              <a:rPr lang="en-US"/>
              <a:t>COMITÉ EJECUTIVO (HOTEL): Ejecución de  estrategias + Desarrollo de estrategias locales + Entrega de Resultados (Ventas + Gastos + UBO + EBITDA + KPI´S)</a:t>
            </a:r>
            <a:endParaRPr/>
          </a:p>
          <a:p>
            <a:pPr marL="0" lvl="0" indent="0" algn="l" rtl="0">
              <a:spcBef>
                <a:spcPts val="0"/>
              </a:spcBef>
              <a:spcAft>
                <a:spcPts val="0"/>
              </a:spcAft>
              <a:buNone/>
            </a:pPr>
            <a:endParaRPr/>
          </a:p>
        </p:txBody>
      </p:sp>
      <p:sp>
        <p:nvSpPr>
          <p:cNvPr id="1333" name="Google Shape;1333;g979cc21b86_5_6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Es la misma que la 7, podriamos quitar una de las dos</a:t>
            </a:r>
            <a:endParaRPr/>
          </a:p>
          <a:p>
            <a:pPr marL="0" lvl="0" indent="0" algn="l" rtl="0">
              <a:spcBef>
                <a:spcPts val="0"/>
              </a:spcBef>
              <a:spcAft>
                <a:spcPts val="0"/>
              </a:spcAft>
              <a:buNone/>
            </a:pPr>
            <a:endParaRPr/>
          </a:p>
        </p:txBody>
      </p:sp>
      <p:sp>
        <p:nvSpPr>
          <p:cNvPr id="1341" name="Google Shape;134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218E-56E6-D644-AC22-FA956AEDC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X"/>
          </a:p>
        </p:txBody>
      </p:sp>
      <p:sp>
        <p:nvSpPr>
          <p:cNvPr id="3" name="Subtitle 2">
            <a:extLst>
              <a:ext uri="{FF2B5EF4-FFF2-40B4-BE49-F238E27FC236}">
                <a16:creationId xmlns:a16="http://schemas.microsoft.com/office/drawing/2014/main" id="{9699EE40-EE47-2744-9B83-3A75BCDC0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X"/>
          </a:p>
        </p:txBody>
      </p:sp>
      <p:sp>
        <p:nvSpPr>
          <p:cNvPr id="4" name="Date Placeholder 3">
            <a:extLst>
              <a:ext uri="{FF2B5EF4-FFF2-40B4-BE49-F238E27FC236}">
                <a16:creationId xmlns:a16="http://schemas.microsoft.com/office/drawing/2014/main" id="{870BD3E3-3AE8-BB45-BCDF-9047EB5C8354}"/>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5" name="Footer Placeholder 4">
            <a:extLst>
              <a:ext uri="{FF2B5EF4-FFF2-40B4-BE49-F238E27FC236}">
                <a16:creationId xmlns:a16="http://schemas.microsoft.com/office/drawing/2014/main" id="{AF9C39CB-C9E7-8E42-931C-388A5BF522B4}"/>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1CFDDC3A-1E6C-3746-9032-2DC2AA70120C}"/>
              </a:ext>
            </a:extLst>
          </p:cNvPr>
          <p:cNvSpPr>
            <a:spLocks noGrp="1"/>
          </p:cNvSpPr>
          <p:nvPr>
            <p:ph type="sldNum" sz="quarter" idx="12"/>
          </p:nvPr>
        </p:nvSpPr>
        <p:spPr/>
        <p:txBody>
          <a:bodyPr/>
          <a:lstStyle/>
          <a:p>
            <a:fld id="{587CF29A-2D54-1548-BCA9-01D03CF2C5AA}" type="slidenum">
              <a:rPr lang="en-MX" smtClean="0"/>
              <a:t>‹#›</a:t>
            </a:fld>
            <a:endParaRPr lang="en-MX"/>
          </a:p>
        </p:txBody>
      </p:sp>
      <p:sp>
        <p:nvSpPr>
          <p:cNvPr id="7" name="Rectangle 6">
            <a:extLst>
              <a:ext uri="{FF2B5EF4-FFF2-40B4-BE49-F238E27FC236}">
                <a16:creationId xmlns:a16="http://schemas.microsoft.com/office/drawing/2014/main" id="{623445E9-1923-6D45-8269-3FE08FBE4E1E}"/>
              </a:ext>
            </a:extLst>
          </p:cNvPr>
          <p:cNvSpPr/>
          <p:nvPr userDrawn="1"/>
        </p:nvSpPr>
        <p:spPr>
          <a:xfrm>
            <a:off x="0" y="637010"/>
            <a:ext cx="1055077" cy="182706"/>
          </a:xfrm>
          <a:prstGeom prst="rect">
            <a:avLst/>
          </a:prstGeom>
          <a:solidFill>
            <a:srgbClr val="003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72002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678C-9185-6C42-B5DB-7769FDC1102C}"/>
              </a:ext>
            </a:extLst>
          </p:cNvPr>
          <p:cNvSpPr>
            <a:spLocks noGrp="1"/>
          </p:cNvSpPr>
          <p:nvPr>
            <p:ph type="title"/>
          </p:nvPr>
        </p:nvSpPr>
        <p:spPr/>
        <p:txBody>
          <a:bodyPr/>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633850B9-88D1-544D-A063-4666E57477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C75956F3-44D0-8C47-8798-8830C60D6589}"/>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5" name="Footer Placeholder 4">
            <a:extLst>
              <a:ext uri="{FF2B5EF4-FFF2-40B4-BE49-F238E27FC236}">
                <a16:creationId xmlns:a16="http://schemas.microsoft.com/office/drawing/2014/main" id="{DFE58CAE-2F24-684D-B1B0-1ABED787C153}"/>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C3E13B24-3136-3A49-9DB0-C92C0117999E}"/>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370228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D3D6B7-42A7-594D-BA75-2E5698D550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D13F6ED6-C30E-CA4C-B3B8-EA5E64EB4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F60083DC-079B-6A43-9430-28E07284B79C}"/>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5" name="Footer Placeholder 4">
            <a:extLst>
              <a:ext uri="{FF2B5EF4-FFF2-40B4-BE49-F238E27FC236}">
                <a16:creationId xmlns:a16="http://schemas.microsoft.com/office/drawing/2014/main" id="{F2F0783C-C3D1-D149-8342-898A04E2752B}"/>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48490FA3-ABA9-9540-ADC7-73E532D2F1A1}"/>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3985797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11420496" y="6381523"/>
            <a:ext cx="161905" cy="16952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974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857280" y="709850"/>
            <a:ext cx="8477440" cy="38142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3B61"/>
              </a:buClr>
              <a:buSzPts val="3900"/>
              <a:buFont typeface="Arial"/>
              <a:buNone/>
              <a:defRPr sz="2365" b="1" i="0" u="none" strike="noStrike" cap="none">
                <a:solidFill>
                  <a:srgbClr val="003B61"/>
                </a:solidFill>
                <a:latin typeface="Arial"/>
                <a:ea typeface="Arial"/>
                <a:cs typeface="Arial"/>
                <a:sym typeface="Arial"/>
              </a:defRPr>
            </a:lvl1pPr>
            <a:lvl2pPr marR="0" lvl="1"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2pPr>
            <a:lvl3pPr marR="0" lvl="2"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3pPr>
            <a:lvl4pPr marR="0" lvl="3"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4pPr>
            <a:lvl5pPr marR="0" lvl="4"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5pPr>
            <a:lvl6pPr marR="0" lvl="5"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6pPr>
            <a:lvl7pPr marR="0" lvl="6"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7pPr>
            <a:lvl8pPr marR="0" lvl="7"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8pPr>
            <a:lvl9pPr marR="0" lvl="8"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9pPr>
          </a:lstStyle>
          <a:p>
            <a:endParaRPr/>
          </a:p>
        </p:txBody>
      </p:sp>
      <p:sp>
        <p:nvSpPr>
          <p:cNvPr id="23" name="Google Shape;23;p4"/>
          <p:cNvSpPr txBox="1">
            <a:spLocks noGrp="1"/>
          </p:cNvSpPr>
          <p:nvPr>
            <p:ph type="body" idx="1"/>
          </p:nvPr>
        </p:nvSpPr>
        <p:spPr>
          <a:xfrm>
            <a:off x="958524" y="2691009"/>
            <a:ext cx="10274951" cy="2471192"/>
          </a:xfrm>
          <a:prstGeom prst="rect">
            <a:avLst/>
          </a:prstGeom>
          <a:noFill/>
          <a:ln>
            <a:noFill/>
          </a:ln>
        </p:spPr>
        <p:txBody>
          <a:bodyPr spcFirstLastPara="1" wrap="square" lIns="0" tIns="0" rIns="0" bIns="0" anchor="t" anchorCtr="0">
            <a:noAutofit/>
          </a:bodyPr>
          <a:lstStyle>
            <a:lvl1pPr marL="277246" marR="0" lvl="0" indent="-138623" algn="l" rtl="0">
              <a:lnSpc>
                <a:spcPct val="100000"/>
              </a:lnSpc>
              <a:spcBef>
                <a:spcPts val="0"/>
              </a:spcBef>
              <a:spcAft>
                <a:spcPts val="0"/>
              </a:spcAft>
              <a:buClr>
                <a:srgbClr val="003B61"/>
              </a:buClr>
              <a:buSzPts val="2400"/>
              <a:buFont typeface="Arial Black"/>
              <a:buNone/>
              <a:defRPr sz="1455" b="0" i="0" u="none" strike="noStrike" cap="none">
                <a:solidFill>
                  <a:srgbClr val="003B61"/>
                </a:solidFill>
                <a:latin typeface="Arial Black"/>
                <a:ea typeface="Arial Black"/>
                <a:cs typeface="Arial Black"/>
                <a:sym typeface="Arial Black"/>
              </a:defRPr>
            </a:lvl1pPr>
            <a:lvl2pPr marL="554492" marR="0" lvl="1" indent="-138623" algn="l" rtl="0">
              <a:lnSpc>
                <a:spcPct val="100000"/>
              </a:lnSpc>
              <a:spcBef>
                <a:spcPts val="0"/>
              </a:spcBef>
              <a:spcAft>
                <a:spcPts val="0"/>
              </a:spcAft>
              <a:buClr>
                <a:srgbClr val="003B61"/>
              </a:buClr>
              <a:buSzPts val="2400"/>
              <a:buFont typeface="Arial Black"/>
              <a:buNone/>
              <a:defRPr sz="1455" b="0" i="0" u="none" strike="noStrike" cap="none">
                <a:solidFill>
                  <a:srgbClr val="003B61"/>
                </a:solidFill>
                <a:latin typeface="Arial Black"/>
                <a:ea typeface="Arial Black"/>
                <a:cs typeface="Arial Black"/>
                <a:sym typeface="Arial Black"/>
              </a:defRPr>
            </a:lvl2pPr>
            <a:lvl3pPr marL="831738" marR="0" lvl="2" indent="-138623" algn="l" rtl="0">
              <a:lnSpc>
                <a:spcPct val="100000"/>
              </a:lnSpc>
              <a:spcBef>
                <a:spcPts val="0"/>
              </a:spcBef>
              <a:spcAft>
                <a:spcPts val="0"/>
              </a:spcAft>
              <a:buClr>
                <a:srgbClr val="003B61"/>
              </a:buClr>
              <a:buSzPts val="2400"/>
              <a:buFont typeface="Arial Black"/>
              <a:buNone/>
              <a:defRPr sz="1455" b="0" i="0" u="none" strike="noStrike" cap="none">
                <a:solidFill>
                  <a:srgbClr val="003B61"/>
                </a:solidFill>
                <a:latin typeface="Arial Black"/>
                <a:ea typeface="Arial Black"/>
                <a:cs typeface="Arial Black"/>
                <a:sym typeface="Arial Black"/>
              </a:defRPr>
            </a:lvl3pPr>
            <a:lvl4pPr marL="1108984" marR="0" lvl="3" indent="-138623" algn="l" rtl="0">
              <a:lnSpc>
                <a:spcPct val="100000"/>
              </a:lnSpc>
              <a:spcBef>
                <a:spcPts val="0"/>
              </a:spcBef>
              <a:spcAft>
                <a:spcPts val="0"/>
              </a:spcAft>
              <a:buClr>
                <a:srgbClr val="003B61"/>
              </a:buClr>
              <a:buSzPts val="2400"/>
              <a:buFont typeface="Arial Black"/>
              <a:buNone/>
              <a:defRPr sz="1455" b="0" i="0" u="none" strike="noStrike" cap="none">
                <a:solidFill>
                  <a:srgbClr val="003B61"/>
                </a:solidFill>
                <a:latin typeface="Arial Black"/>
                <a:ea typeface="Arial Black"/>
                <a:cs typeface="Arial Black"/>
                <a:sym typeface="Arial Black"/>
              </a:defRPr>
            </a:lvl4pPr>
            <a:lvl5pPr marL="1386230" marR="0" lvl="4" indent="-138623" algn="l" rtl="0">
              <a:lnSpc>
                <a:spcPct val="100000"/>
              </a:lnSpc>
              <a:spcBef>
                <a:spcPts val="0"/>
              </a:spcBef>
              <a:spcAft>
                <a:spcPts val="0"/>
              </a:spcAft>
              <a:buClr>
                <a:srgbClr val="003B61"/>
              </a:buClr>
              <a:buSzPts val="2400"/>
              <a:buFont typeface="Arial Black"/>
              <a:buNone/>
              <a:defRPr sz="1455" b="0" i="0" u="none" strike="noStrike" cap="none">
                <a:solidFill>
                  <a:srgbClr val="003B61"/>
                </a:solidFill>
                <a:latin typeface="Arial Black"/>
                <a:ea typeface="Arial Black"/>
                <a:cs typeface="Arial Black"/>
                <a:sym typeface="Arial Black"/>
              </a:defRPr>
            </a:lvl5pPr>
            <a:lvl6pPr marL="1663476" marR="0" lvl="5"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6pPr>
            <a:lvl7pPr marL="1940723" marR="0" lvl="6"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7pPr>
            <a:lvl8pPr marL="2217969" marR="0" lvl="7"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8pPr>
            <a:lvl9pPr marL="2495215" marR="0" lvl="8"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11420496" y="6381523"/>
            <a:ext cx="161905" cy="16952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632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2"/>
        <p:cNvGrpSpPr/>
        <p:nvPr/>
      </p:nvGrpSpPr>
      <p:grpSpPr>
        <a:xfrm>
          <a:off x="0" y="0"/>
          <a:ext cx="0" cy="0"/>
          <a:chOff x="0" y="0"/>
          <a:chExt cx="0" cy="0"/>
        </a:xfrm>
      </p:grpSpPr>
      <p:sp>
        <p:nvSpPr>
          <p:cNvPr id="13" name="Google Shape;13;p3"/>
          <p:cNvSpPr/>
          <p:nvPr/>
        </p:nvSpPr>
        <p:spPr>
          <a:xfrm>
            <a:off x="-1" y="0"/>
            <a:ext cx="2333473" cy="2316236"/>
          </a:xfrm>
          <a:prstGeom prst="rect">
            <a:avLst/>
          </a:prstGeom>
          <a:blipFill rotWithShape="1">
            <a:blip r:embed="rId2"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14" name="Google Shape;14;p3"/>
          <p:cNvSpPr txBox="1">
            <a:spLocks noGrp="1"/>
          </p:cNvSpPr>
          <p:nvPr>
            <p:ph type="title"/>
          </p:nvPr>
        </p:nvSpPr>
        <p:spPr>
          <a:xfrm>
            <a:off x="1857280" y="709850"/>
            <a:ext cx="8477440" cy="38142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3B61"/>
              </a:buClr>
              <a:buSzPts val="3900"/>
              <a:buFont typeface="Arial"/>
              <a:buNone/>
              <a:defRPr sz="2365" b="1" i="0" u="none" strike="noStrike" cap="none">
                <a:solidFill>
                  <a:srgbClr val="003B61"/>
                </a:solidFill>
                <a:latin typeface="Arial"/>
                <a:ea typeface="Arial"/>
                <a:cs typeface="Arial"/>
                <a:sym typeface="Arial"/>
              </a:defRPr>
            </a:lvl1pPr>
            <a:lvl2pPr marR="0" lvl="1"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2pPr>
            <a:lvl3pPr marR="0" lvl="2"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3pPr>
            <a:lvl4pPr marR="0" lvl="3"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4pPr>
            <a:lvl5pPr marR="0" lvl="4"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5pPr>
            <a:lvl6pPr marR="0" lvl="5"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6pPr>
            <a:lvl7pPr marR="0" lvl="6"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7pPr>
            <a:lvl8pPr marR="0" lvl="7"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8pPr>
            <a:lvl9pPr marR="0" lvl="8"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9pPr>
          </a:lstStyle>
          <a:p>
            <a:endParaRPr/>
          </a:p>
        </p:txBody>
      </p:sp>
      <p:sp>
        <p:nvSpPr>
          <p:cNvPr id="15" name="Google Shape;15;p3"/>
          <p:cNvSpPr txBox="1">
            <a:spLocks noGrp="1"/>
          </p:cNvSpPr>
          <p:nvPr>
            <p:ph type="sldNum" idx="12"/>
          </p:nvPr>
        </p:nvSpPr>
        <p:spPr>
          <a:xfrm>
            <a:off x="11420496" y="6381523"/>
            <a:ext cx="161905" cy="16952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16" name="Google Shape;16;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30992" y="0"/>
            <a:ext cx="2333472" cy="4409129"/>
          </a:xfrm>
          <a:prstGeom prst="rect">
            <a:avLst/>
          </a:prstGeom>
          <a:noFill/>
          <a:ln>
            <a:noFill/>
          </a:ln>
        </p:spPr>
      </p:pic>
      <p:pic>
        <p:nvPicPr>
          <p:cNvPr id="17" name="Google Shape;17;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07" y="2439603"/>
            <a:ext cx="4790841" cy="1969483"/>
          </a:xfrm>
          <a:prstGeom prst="rect">
            <a:avLst/>
          </a:prstGeom>
          <a:noFill/>
          <a:ln>
            <a:noFill/>
          </a:ln>
        </p:spPr>
      </p:pic>
      <p:pic>
        <p:nvPicPr>
          <p:cNvPr id="18" name="Google Shape;18;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30992" y="4545162"/>
            <a:ext cx="2333476" cy="2316238"/>
          </a:xfrm>
          <a:prstGeom prst="rect">
            <a:avLst/>
          </a:prstGeom>
          <a:noFill/>
          <a:ln>
            <a:noFill/>
          </a:ln>
        </p:spPr>
      </p:pic>
      <p:pic>
        <p:nvPicPr>
          <p:cNvPr id="19" name="Google Shape;19;p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58477" y="0"/>
            <a:ext cx="2333475" cy="2316237"/>
          </a:xfrm>
          <a:prstGeom prst="rect">
            <a:avLst/>
          </a:prstGeom>
          <a:noFill/>
          <a:ln>
            <a:noFill/>
          </a:ln>
        </p:spPr>
      </p:pic>
      <p:pic>
        <p:nvPicPr>
          <p:cNvPr id="20" name="Google Shape;20;p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4541764"/>
            <a:ext cx="4790841" cy="2316237"/>
          </a:xfrm>
          <a:prstGeom prst="rect">
            <a:avLst/>
          </a:prstGeom>
          <a:noFill/>
          <a:ln>
            <a:noFill/>
          </a:ln>
        </p:spPr>
      </p:pic>
    </p:spTree>
    <p:extLst>
      <p:ext uri="{BB962C8B-B14F-4D97-AF65-F5344CB8AC3E}">
        <p14:creationId xmlns:p14="http://schemas.microsoft.com/office/powerpoint/2010/main" val="2625809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p:cSld name="1_Two Content">
    <p:spTree>
      <p:nvGrpSpPr>
        <p:cNvPr id="1" name="Shape 33"/>
        <p:cNvGrpSpPr/>
        <p:nvPr/>
      </p:nvGrpSpPr>
      <p:grpSpPr>
        <a:xfrm>
          <a:off x="0" y="0"/>
          <a:ext cx="0" cy="0"/>
          <a:chOff x="0" y="0"/>
          <a:chExt cx="0" cy="0"/>
        </a:xfrm>
      </p:grpSpPr>
      <p:sp>
        <p:nvSpPr>
          <p:cNvPr id="34" name="Google Shape;34;p7"/>
          <p:cNvSpPr/>
          <p:nvPr/>
        </p:nvSpPr>
        <p:spPr>
          <a:xfrm>
            <a:off x="0" y="0"/>
            <a:ext cx="6325356" cy="6861372"/>
          </a:xfrm>
          <a:prstGeom prst="rect">
            <a:avLst/>
          </a:prstGeom>
          <a:solidFill>
            <a:srgbClr val="003B61"/>
          </a:solid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35" name="Google Shape;35;p7"/>
          <p:cNvSpPr/>
          <p:nvPr/>
        </p:nvSpPr>
        <p:spPr>
          <a:xfrm>
            <a:off x="0" y="0"/>
            <a:ext cx="6325356" cy="6861372"/>
          </a:xfrm>
          <a:prstGeom prst="rect">
            <a:avLst/>
          </a:prstGeom>
          <a:blipFill rotWithShape="1">
            <a:blip r:embed="rId2" cstate="email">
              <a:alphaModFix amt="20000"/>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36" name="Google Shape;36;p7"/>
          <p:cNvSpPr/>
          <p:nvPr/>
        </p:nvSpPr>
        <p:spPr>
          <a:xfrm>
            <a:off x="6325356" y="2080508"/>
            <a:ext cx="3870152" cy="2241845"/>
          </a:xfrm>
          <a:prstGeom prst="rect">
            <a:avLst/>
          </a:prstGeom>
          <a:blipFill>
            <a:blip r:embed="rId3" cstate="email">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37" name="Google Shape;37;p7"/>
          <p:cNvSpPr/>
          <p:nvPr/>
        </p:nvSpPr>
        <p:spPr>
          <a:xfrm>
            <a:off x="8605035" y="4321781"/>
            <a:ext cx="3586963" cy="2539590"/>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38" name="Google Shape;38;p7"/>
          <p:cNvSpPr/>
          <p:nvPr/>
        </p:nvSpPr>
        <p:spPr>
          <a:xfrm>
            <a:off x="9882715" y="2083830"/>
            <a:ext cx="2309285" cy="2227194"/>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39" name="Google Shape;39;p7"/>
          <p:cNvSpPr/>
          <p:nvPr/>
        </p:nvSpPr>
        <p:spPr>
          <a:xfrm>
            <a:off x="6325355" y="4315210"/>
            <a:ext cx="2288515" cy="2546161"/>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40" name="Google Shape;40;p7"/>
          <p:cNvSpPr/>
          <p:nvPr/>
        </p:nvSpPr>
        <p:spPr>
          <a:xfrm>
            <a:off x="0" y="2072429"/>
            <a:ext cx="6325356" cy="17026"/>
          </a:xfrm>
          <a:prstGeom prst="rect">
            <a:avLst/>
          </a:prstGeom>
          <a:solidFill>
            <a:srgbClr val="FFFFFF"/>
          </a:solidFill>
          <a:ln>
            <a:noFill/>
          </a:ln>
        </p:spPr>
        <p:txBody>
          <a:bodyPr spcFirstLastPara="1" wrap="square" lIns="27714" tIns="27714" rIns="27714" bIns="27714"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41" name="Google Shape;41;p7"/>
          <p:cNvSpPr txBox="1">
            <a:spLocks noGrp="1"/>
          </p:cNvSpPr>
          <p:nvPr>
            <p:ph type="title"/>
          </p:nvPr>
        </p:nvSpPr>
        <p:spPr>
          <a:xfrm>
            <a:off x="1262298" y="519856"/>
            <a:ext cx="3296000" cy="38142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1pPr>
            <a:lvl2pPr marR="0" lvl="1"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2pPr>
            <a:lvl3pPr marR="0" lvl="2"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3pPr>
            <a:lvl4pPr marR="0" lvl="3"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4pPr>
            <a:lvl5pPr marR="0" lvl="4"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5pPr>
            <a:lvl6pPr marR="0" lvl="5"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6pPr>
            <a:lvl7pPr marR="0" lvl="6"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7pPr>
            <a:lvl8pPr marR="0" lvl="7"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8pPr>
            <a:lvl9pPr marR="0" lvl="8"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9pPr>
          </a:lstStyle>
          <a:p>
            <a:endParaRPr/>
          </a:p>
        </p:txBody>
      </p:sp>
      <p:sp>
        <p:nvSpPr>
          <p:cNvPr id="42" name="Google Shape;42;p7"/>
          <p:cNvSpPr txBox="1">
            <a:spLocks noGrp="1"/>
          </p:cNvSpPr>
          <p:nvPr>
            <p:ph type="body" idx="1"/>
          </p:nvPr>
        </p:nvSpPr>
        <p:spPr>
          <a:xfrm>
            <a:off x="609600" y="1578225"/>
            <a:ext cx="5303521" cy="4528823"/>
          </a:xfrm>
          <a:prstGeom prst="rect">
            <a:avLst/>
          </a:prstGeom>
          <a:noFill/>
          <a:ln>
            <a:noFill/>
          </a:ln>
        </p:spPr>
        <p:txBody>
          <a:bodyPr spcFirstLastPara="1" wrap="square" lIns="0" tIns="0" rIns="0" bIns="0" anchor="t" anchorCtr="0">
            <a:noAutofit/>
          </a:bodyPr>
          <a:lstStyle>
            <a:lvl1pPr marL="277246" marR="0" lvl="0"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1pPr>
            <a:lvl2pPr marL="554492" marR="0" lvl="1"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2pPr>
            <a:lvl3pPr marL="831738" marR="0" lvl="2"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3pPr>
            <a:lvl4pPr marL="1108984" marR="0" lvl="3"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4pPr>
            <a:lvl5pPr marL="1386230" marR="0" lvl="4"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5pPr>
            <a:lvl6pPr marL="1663476" marR="0" lvl="5"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6pPr>
            <a:lvl7pPr marL="1940723" marR="0" lvl="6"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7pPr>
            <a:lvl8pPr marL="2217969" marR="0" lvl="7"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8pPr>
            <a:lvl9pPr marL="2495215" marR="0" lvl="8"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9pPr>
          </a:lstStyle>
          <a:p>
            <a:endParaRPr/>
          </a:p>
        </p:txBody>
      </p:sp>
      <p:sp>
        <p:nvSpPr>
          <p:cNvPr id="43" name="Google Shape;43;p7"/>
          <p:cNvSpPr txBox="1">
            <a:spLocks noGrp="1"/>
          </p:cNvSpPr>
          <p:nvPr>
            <p:ph type="sldNum" idx="12"/>
          </p:nvPr>
        </p:nvSpPr>
        <p:spPr>
          <a:xfrm>
            <a:off x="11420496" y="6381523"/>
            <a:ext cx="161905" cy="16952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7517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Content 0">
  <p:cSld name="Title and Content 0">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262298" y="519856"/>
            <a:ext cx="3296000" cy="38142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1pPr>
            <a:lvl2pPr marR="0" lvl="1"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2pPr>
            <a:lvl3pPr marR="0" lvl="2"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3pPr>
            <a:lvl4pPr marR="0" lvl="3"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4pPr>
            <a:lvl5pPr marR="0" lvl="4"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5pPr>
            <a:lvl6pPr marR="0" lvl="5"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6pPr>
            <a:lvl7pPr marR="0" lvl="6"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7pPr>
            <a:lvl8pPr marR="0" lvl="7"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8pPr>
            <a:lvl9pPr marR="0" lvl="8"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9pPr>
          </a:lstStyle>
          <a:p>
            <a:endParaRPr/>
          </a:p>
        </p:txBody>
      </p:sp>
      <p:sp>
        <p:nvSpPr>
          <p:cNvPr id="46" name="Google Shape;46;p8"/>
          <p:cNvSpPr txBox="1">
            <a:spLocks noGrp="1"/>
          </p:cNvSpPr>
          <p:nvPr>
            <p:ph type="body" idx="1"/>
          </p:nvPr>
        </p:nvSpPr>
        <p:spPr>
          <a:xfrm>
            <a:off x="3510197" y="1149120"/>
            <a:ext cx="7724554" cy="2394136"/>
          </a:xfrm>
          <a:prstGeom prst="rect">
            <a:avLst/>
          </a:prstGeom>
          <a:noFill/>
          <a:ln>
            <a:noFill/>
          </a:ln>
        </p:spPr>
        <p:txBody>
          <a:bodyPr spcFirstLastPara="1" wrap="square" lIns="0" tIns="0" rIns="0" bIns="0" anchor="t" anchorCtr="0">
            <a:noAutofit/>
          </a:bodyPr>
          <a:lstStyle>
            <a:lvl1pPr marL="277246" marR="0" lvl="0"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1pPr>
            <a:lvl2pPr marL="554492" marR="0" lvl="1"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2pPr>
            <a:lvl3pPr marL="831738" marR="0" lvl="2"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3pPr>
            <a:lvl4pPr marL="1108984" marR="0" lvl="3"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4pPr>
            <a:lvl5pPr marL="1386230" marR="0" lvl="4"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5pPr>
            <a:lvl6pPr marL="1663476" marR="0" lvl="5"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6pPr>
            <a:lvl7pPr marL="1940723" marR="0" lvl="6"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7pPr>
            <a:lvl8pPr marL="2217969" marR="0" lvl="7"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8pPr>
            <a:lvl9pPr marL="2495215" marR="0" lvl="8"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9pPr>
          </a:lstStyle>
          <a:p>
            <a:endParaRPr/>
          </a:p>
        </p:txBody>
      </p:sp>
      <p:sp>
        <p:nvSpPr>
          <p:cNvPr id="47" name="Google Shape;47;p8"/>
          <p:cNvSpPr txBox="1">
            <a:spLocks noGrp="1"/>
          </p:cNvSpPr>
          <p:nvPr>
            <p:ph type="sldNum" idx="12"/>
          </p:nvPr>
        </p:nvSpPr>
        <p:spPr>
          <a:xfrm>
            <a:off x="11420496" y="6381523"/>
            <a:ext cx="161905" cy="16952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6528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wo Content 0">
  <p:cSld name="Two Content 0">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262298" y="519856"/>
            <a:ext cx="3296000" cy="38142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1pPr>
            <a:lvl2pPr marR="0" lvl="1"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2pPr>
            <a:lvl3pPr marR="0" lvl="2"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3pPr>
            <a:lvl4pPr marR="0" lvl="3"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4pPr>
            <a:lvl5pPr marR="0" lvl="4"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5pPr>
            <a:lvl6pPr marR="0" lvl="5"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6pPr>
            <a:lvl7pPr marR="0" lvl="6"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7pPr>
            <a:lvl8pPr marR="0" lvl="7"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8pPr>
            <a:lvl9pPr marR="0" lvl="8" algn="l" rtl="0">
              <a:lnSpc>
                <a:spcPct val="100000"/>
              </a:lnSpc>
              <a:spcBef>
                <a:spcPts val="0"/>
              </a:spcBef>
              <a:spcAft>
                <a:spcPts val="0"/>
              </a:spcAft>
              <a:buClr>
                <a:srgbClr val="003B61"/>
              </a:buClr>
              <a:buSzPts val="3900"/>
              <a:buFont typeface="Montserrat"/>
              <a:buNone/>
              <a:defRPr sz="2365" b="1" i="0" u="none" strike="noStrike" cap="none">
                <a:solidFill>
                  <a:srgbClr val="003B61"/>
                </a:solidFill>
                <a:latin typeface="Montserrat"/>
                <a:ea typeface="Montserrat"/>
                <a:cs typeface="Montserrat"/>
                <a:sym typeface="Montserrat"/>
              </a:defRPr>
            </a:lvl9pPr>
          </a:lstStyle>
          <a:p>
            <a:endParaRPr/>
          </a:p>
        </p:txBody>
      </p:sp>
      <p:sp>
        <p:nvSpPr>
          <p:cNvPr id="31" name="Google Shape;31;p6"/>
          <p:cNvSpPr txBox="1">
            <a:spLocks noGrp="1"/>
          </p:cNvSpPr>
          <p:nvPr>
            <p:ph type="body" idx="1"/>
          </p:nvPr>
        </p:nvSpPr>
        <p:spPr>
          <a:xfrm>
            <a:off x="609600" y="1578225"/>
            <a:ext cx="5303521" cy="4528823"/>
          </a:xfrm>
          <a:prstGeom prst="rect">
            <a:avLst/>
          </a:prstGeom>
          <a:noFill/>
          <a:ln>
            <a:noFill/>
          </a:ln>
        </p:spPr>
        <p:txBody>
          <a:bodyPr spcFirstLastPara="1" wrap="square" lIns="0" tIns="0" rIns="0" bIns="0" anchor="t" anchorCtr="0">
            <a:noAutofit/>
          </a:bodyPr>
          <a:lstStyle>
            <a:lvl1pPr marL="277246" marR="0" lvl="0"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1pPr>
            <a:lvl2pPr marL="554492" marR="0" lvl="1"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2pPr>
            <a:lvl3pPr marL="831738" marR="0" lvl="2"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3pPr>
            <a:lvl4pPr marL="1108984" marR="0" lvl="3"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4pPr>
            <a:lvl5pPr marL="1386230" marR="0" lvl="4"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5pPr>
            <a:lvl6pPr marL="1663476" marR="0" lvl="5"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6pPr>
            <a:lvl7pPr marL="1940723" marR="0" lvl="6"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7pPr>
            <a:lvl8pPr marL="2217969" marR="0" lvl="7"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8pPr>
            <a:lvl9pPr marL="2495215" marR="0" lvl="8" indent="-138623" algn="l" rtl="0">
              <a:lnSpc>
                <a:spcPct val="100000"/>
              </a:lnSpc>
              <a:spcBef>
                <a:spcPts val="0"/>
              </a:spcBef>
              <a:spcAft>
                <a:spcPts val="0"/>
              </a:spcAft>
              <a:buClr>
                <a:srgbClr val="4A4A49"/>
              </a:buClr>
              <a:buSzPts val="1900"/>
              <a:buFont typeface="Arial"/>
              <a:buNone/>
              <a:defRPr sz="1152" b="0" i="0" u="none" strike="noStrike" cap="none">
                <a:solidFill>
                  <a:srgbClr val="4A4A49"/>
                </a:solidFill>
                <a:latin typeface="Arial"/>
                <a:ea typeface="Arial"/>
                <a:cs typeface="Arial"/>
                <a:sym typeface="Arial"/>
              </a:defRPr>
            </a:lvl9pPr>
          </a:lstStyle>
          <a:p>
            <a:endParaRPr/>
          </a:p>
        </p:txBody>
      </p:sp>
      <p:sp>
        <p:nvSpPr>
          <p:cNvPr id="32" name="Google Shape;32;p6"/>
          <p:cNvSpPr txBox="1">
            <a:spLocks noGrp="1"/>
          </p:cNvSpPr>
          <p:nvPr>
            <p:ph type="sldNum" idx="12"/>
          </p:nvPr>
        </p:nvSpPr>
        <p:spPr>
          <a:xfrm>
            <a:off x="11420496" y="6381523"/>
            <a:ext cx="161905" cy="16952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6810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0">
  <p:cSld name="Blank 0">
    <p:spTree>
      <p:nvGrpSpPr>
        <p:cNvPr id="1" name="Shape 48"/>
        <p:cNvGrpSpPr/>
        <p:nvPr/>
      </p:nvGrpSpPr>
      <p:grpSpPr>
        <a:xfrm>
          <a:off x="0" y="0"/>
          <a:ext cx="0" cy="0"/>
          <a:chOff x="0" y="0"/>
          <a:chExt cx="0" cy="0"/>
        </a:xfrm>
      </p:grpSpPr>
      <p:sp>
        <p:nvSpPr>
          <p:cNvPr id="49" name="Google Shape;49;p9"/>
          <p:cNvSpPr txBox="1">
            <a:spLocks noGrp="1"/>
          </p:cNvSpPr>
          <p:nvPr>
            <p:ph type="sldNum" idx="12"/>
          </p:nvPr>
        </p:nvSpPr>
        <p:spPr>
          <a:xfrm>
            <a:off x="11420496" y="6381523"/>
            <a:ext cx="161905" cy="16952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800"/>
              <a:buFont typeface="Helvetica Neue"/>
              <a:buNone/>
              <a:defRPr sz="1092"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86888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s 2">
  <p:cSld name="Two colums 2">
    <p:spTree>
      <p:nvGrpSpPr>
        <p:cNvPr id="1" name="Shape 64"/>
        <p:cNvGrpSpPr/>
        <p:nvPr/>
      </p:nvGrpSpPr>
      <p:grpSpPr>
        <a:xfrm>
          <a:off x="0" y="0"/>
          <a:ext cx="0" cy="0"/>
          <a:chOff x="0" y="0"/>
          <a:chExt cx="0" cy="0"/>
        </a:xfrm>
      </p:grpSpPr>
      <p:sp>
        <p:nvSpPr>
          <p:cNvPr id="65" name="Google Shape;65;p10"/>
          <p:cNvSpPr txBox="1">
            <a:spLocks noGrp="1"/>
          </p:cNvSpPr>
          <p:nvPr>
            <p:ph type="ctrTitle"/>
          </p:nvPr>
        </p:nvSpPr>
        <p:spPr>
          <a:xfrm>
            <a:off x="-718683" y="2843457"/>
            <a:ext cx="6090400" cy="126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66" name="Google Shape;66;p10"/>
          <p:cNvSpPr txBox="1">
            <a:spLocks noGrp="1"/>
          </p:cNvSpPr>
          <p:nvPr>
            <p:ph type="subTitle" idx="1"/>
          </p:nvPr>
        </p:nvSpPr>
        <p:spPr>
          <a:xfrm>
            <a:off x="1642117" y="4269391"/>
            <a:ext cx="37296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333">
                <a:latin typeface="Arial" panose="020B0604020202020204" pitchFamily="34" charset="0"/>
                <a:cs typeface="Arial" panose="020B0604020202020204" pitchFamily="34" charset="0"/>
              </a:defRPr>
            </a:lvl1pPr>
            <a:lvl2pPr lvl="1" algn="r" rtl="0">
              <a:lnSpc>
                <a:spcPct val="100000"/>
              </a:lnSpc>
              <a:spcBef>
                <a:spcPts val="0"/>
              </a:spcBef>
              <a:spcAft>
                <a:spcPts val="0"/>
              </a:spcAft>
              <a:buSzPts val="1000"/>
              <a:buNone/>
              <a:defRPr sz="1333"/>
            </a:lvl2pPr>
            <a:lvl3pPr lvl="2" algn="r" rtl="0">
              <a:lnSpc>
                <a:spcPct val="100000"/>
              </a:lnSpc>
              <a:spcBef>
                <a:spcPts val="0"/>
              </a:spcBef>
              <a:spcAft>
                <a:spcPts val="0"/>
              </a:spcAft>
              <a:buSzPts val="1000"/>
              <a:buNone/>
              <a:defRPr sz="1333"/>
            </a:lvl3pPr>
            <a:lvl4pPr lvl="3" algn="r" rtl="0">
              <a:lnSpc>
                <a:spcPct val="100000"/>
              </a:lnSpc>
              <a:spcBef>
                <a:spcPts val="0"/>
              </a:spcBef>
              <a:spcAft>
                <a:spcPts val="0"/>
              </a:spcAft>
              <a:buSzPts val="1000"/>
              <a:buNone/>
              <a:defRPr sz="1333"/>
            </a:lvl4pPr>
            <a:lvl5pPr lvl="4" algn="r" rtl="0">
              <a:lnSpc>
                <a:spcPct val="100000"/>
              </a:lnSpc>
              <a:spcBef>
                <a:spcPts val="0"/>
              </a:spcBef>
              <a:spcAft>
                <a:spcPts val="0"/>
              </a:spcAft>
              <a:buSzPts val="1000"/>
              <a:buNone/>
              <a:defRPr sz="1333"/>
            </a:lvl5pPr>
            <a:lvl6pPr lvl="5" algn="r" rtl="0">
              <a:lnSpc>
                <a:spcPct val="100000"/>
              </a:lnSpc>
              <a:spcBef>
                <a:spcPts val="0"/>
              </a:spcBef>
              <a:spcAft>
                <a:spcPts val="0"/>
              </a:spcAft>
              <a:buSzPts val="1000"/>
              <a:buNone/>
              <a:defRPr sz="1333"/>
            </a:lvl6pPr>
            <a:lvl7pPr lvl="6" algn="r" rtl="0">
              <a:lnSpc>
                <a:spcPct val="100000"/>
              </a:lnSpc>
              <a:spcBef>
                <a:spcPts val="0"/>
              </a:spcBef>
              <a:spcAft>
                <a:spcPts val="0"/>
              </a:spcAft>
              <a:buSzPts val="1000"/>
              <a:buNone/>
              <a:defRPr sz="1333"/>
            </a:lvl7pPr>
            <a:lvl8pPr lvl="7" algn="r" rtl="0">
              <a:lnSpc>
                <a:spcPct val="100000"/>
              </a:lnSpc>
              <a:spcBef>
                <a:spcPts val="0"/>
              </a:spcBef>
              <a:spcAft>
                <a:spcPts val="0"/>
              </a:spcAft>
              <a:buSzPts val="1000"/>
              <a:buNone/>
              <a:defRPr sz="1333"/>
            </a:lvl8pPr>
            <a:lvl9pPr lvl="8" algn="r" rtl="0">
              <a:lnSpc>
                <a:spcPct val="100000"/>
              </a:lnSpc>
              <a:spcBef>
                <a:spcPts val="0"/>
              </a:spcBef>
              <a:spcAft>
                <a:spcPts val="0"/>
              </a:spcAft>
              <a:buSzPts val="1000"/>
              <a:buNone/>
              <a:defRPr sz="1333"/>
            </a:lvl9pPr>
          </a:lstStyle>
          <a:p>
            <a:endParaRPr/>
          </a:p>
        </p:txBody>
      </p:sp>
      <p:sp>
        <p:nvSpPr>
          <p:cNvPr id="67" name="Google Shape;67;p10"/>
          <p:cNvSpPr txBox="1">
            <a:spLocks noGrp="1"/>
          </p:cNvSpPr>
          <p:nvPr>
            <p:ph type="subTitle" idx="2"/>
          </p:nvPr>
        </p:nvSpPr>
        <p:spPr>
          <a:xfrm>
            <a:off x="6820627" y="4269391"/>
            <a:ext cx="37296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68" name="Google Shape;68;p10"/>
          <p:cNvSpPr txBox="1">
            <a:spLocks noGrp="1"/>
          </p:cNvSpPr>
          <p:nvPr>
            <p:ph type="ctrTitle" idx="3"/>
          </p:nvPr>
        </p:nvSpPr>
        <p:spPr>
          <a:xfrm>
            <a:off x="6820627" y="2843457"/>
            <a:ext cx="6116400" cy="126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56683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A1F4-9F59-844D-B385-07D392B0B7F7}"/>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63F5C7B6-7470-3547-9F88-9CB084B06B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776F512A-320A-7247-B9F8-875F69E78BBC}"/>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5" name="Footer Placeholder 4">
            <a:extLst>
              <a:ext uri="{FF2B5EF4-FFF2-40B4-BE49-F238E27FC236}">
                <a16:creationId xmlns:a16="http://schemas.microsoft.com/office/drawing/2014/main" id="{5DF426B5-4243-7941-A377-0D99361C2586}"/>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C8A3087F-8934-B74B-A566-BD482F9D48C5}"/>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428832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3B8F-3566-6548-B645-343609014A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X"/>
          </a:p>
        </p:txBody>
      </p:sp>
      <p:sp>
        <p:nvSpPr>
          <p:cNvPr id="3" name="Text Placeholder 2">
            <a:extLst>
              <a:ext uri="{FF2B5EF4-FFF2-40B4-BE49-F238E27FC236}">
                <a16:creationId xmlns:a16="http://schemas.microsoft.com/office/drawing/2014/main" id="{1D338CD3-7693-E342-83A8-1BE6ED08E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DF1470-DD3E-D64E-A6EF-1EE5B42B207C}"/>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5" name="Footer Placeholder 4">
            <a:extLst>
              <a:ext uri="{FF2B5EF4-FFF2-40B4-BE49-F238E27FC236}">
                <a16:creationId xmlns:a16="http://schemas.microsoft.com/office/drawing/2014/main" id="{56D825BA-C08D-C24E-ABE2-69B76D8FCBAB}"/>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21A5A432-BD2D-0445-A2B9-20D05ABDF7EC}"/>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312576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5F13-4F96-1E4D-93BC-151058D7A56F}"/>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96FC9366-56FF-F64D-AACC-BD7144AAEB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Content Placeholder 3">
            <a:extLst>
              <a:ext uri="{FF2B5EF4-FFF2-40B4-BE49-F238E27FC236}">
                <a16:creationId xmlns:a16="http://schemas.microsoft.com/office/drawing/2014/main" id="{468A6F74-FCDA-0146-9D9F-390C69A54D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Date Placeholder 4">
            <a:extLst>
              <a:ext uri="{FF2B5EF4-FFF2-40B4-BE49-F238E27FC236}">
                <a16:creationId xmlns:a16="http://schemas.microsoft.com/office/drawing/2014/main" id="{FF678981-F5A8-B846-9B90-D28ED640CBE4}"/>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6" name="Footer Placeholder 5">
            <a:extLst>
              <a:ext uri="{FF2B5EF4-FFF2-40B4-BE49-F238E27FC236}">
                <a16:creationId xmlns:a16="http://schemas.microsoft.com/office/drawing/2014/main" id="{12971393-8D9F-B14A-A7DB-678CDD7FA141}"/>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3C7E318B-23F2-5842-B047-61909A76BA79}"/>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3236370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DDFC9-C2BD-9647-9639-C5D811709140}"/>
              </a:ext>
            </a:extLst>
          </p:cNvPr>
          <p:cNvSpPr>
            <a:spLocks noGrp="1"/>
          </p:cNvSpPr>
          <p:nvPr>
            <p:ph type="title"/>
          </p:nvPr>
        </p:nvSpPr>
        <p:spPr>
          <a:xfrm>
            <a:off x="839788" y="365125"/>
            <a:ext cx="10515600" cy="1325563"/>
          </a:xfrm>
        </p:spPr>
        <p:txBody>
          <a:bodyPr/>
          <a:lstStyle/>
          <a:p>
            <a:r>
              <a:rPr lang="en-US"/>
              <a:t>Click to edit Master title style</a:t>
            </a:r>
            <a:endParaRPr lang="en-MX"/>
          </a:p>
        </p:txBody>
      </p:sp>
      <p:sp>
        <p:nvSpPr>
          <p:cNvPr id="3" name="Text Placeholder 2">
            <a:extLst>
              <a:ext uri="{FF2B5EF4-FFF2-40B4-BE49-F238E27FC236}">
                <a16:creationId xmlns:a16="http://schemas.microsoft.com/office/drawing/2014/main" id="{D8F32A7B-B634-2D47-8294-08BA494D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78EE3E-D398-1A41-AA5D-5447E5ED12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4">
            <a:extLst>
              <a:ext uri="{FF2B5EF4-FFF2-40B4-BE49-F238E27FC236}">
                <a16:creationId xmlns:a16="http://schemas.microsoft.com/office/drawing/2014/main" id="{D6B39A0B-708C-8D44-ACA1-B3DD3E6CB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7DF18-1694-D748-8BB4-C3015FED31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7" name="Date Placeholder 6">
            <a:extLst>
              <a:ext uri="{FF2B5EF4-FFF2-40B4-BE49-F238E27FC236}">
                <a16:creationId xmlns:a16="http://schemas.microsoft.com/office/drawing/2014/main" id="{C47204AF-1ACE-0C4F-9985-A3D3F9F647C8}"/>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8" name="Footer Placeholder 7">
            <a:extLst>
              <a:ext uri="{FF2B5EF4-FFF2-40B4-BE49-F238E27FC236}">
                <a16:creationId xmlns:a16="http://schemas.microsoft.com/office/drawing/2014/main" id="{5B04A22F-EEA7-2843-AF16-3650FDBB8A2F}"/>
              </a:ext>
            </a:extLst>
          </p:cNvPr>
          <p:cNvSpPr>
            <a:spLocks noGrp="1"/>
          </p:cNvSpPr>
          <p:nvPr>
            <p:ph type="ftr" sz="quarter" idx="11"/>
          </p:nvPr>
        </p:nvSpPr>
        <p:spPr/>
        <p:txBody>
          <a:bodyPr/>
          <a:lstStyle/>
          <a:p>
            <a:endParaRPr lang="en-MX"/>
          </a:p>
        </p:txBody>
      </p:sp>
      <p:sp>
        <p:nvSpPr>
          <p:cNvPr id="9" name="Slide Number Placeholder 8">
            <a:extLst>
              <a:ext uri="{FF2B5EF4-FFF2-40B4-BE49-F238E27FC236}">
                <a16:creationId xmlns:a16="http://schemas.microsoft.com/office/drawing/2014/main" id="{EE294083-A3F9-3B4E-A6A2-64CFF20FA237}"/>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146208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579E-4100-C349-96B3-67E32549CE40}"/>
              </a:ext>
            </a:extLst>
          </p:cNvPr>
          <p:cNvSpPr>
            <a:spLocks noGrp="1"/>
          </p:cNvSpPr>
          <p:nvPr>
            <p:ph type="title"/>
          </p:nvPr>
        </p:nvSpPr>
        <p:spPr/>
        <p:txBody>
          <a:bodyPr/>
          <a:lstStyle/>
          <a:p>
            <a:r>
              <a:rPr lang="en-US"/>
              <a:t>Click to edit Master title style</a:t>
            </a:r>
            <a:endParaRPr lang="en-MX"/>
          </a:p>
        </p:txBody>
      </p:sp>
      <p:sp>
        <p:nvSpPr>
          <p:cNvPr id="3" name="Date Placeholder 2">
            <a:extLst>
              <a:ext uri="{FF2B5EF4-FFF2-40B4-BE49-F238E27FC236}">
                <a16:creationId xmlns:a16="http://schemas.microsoft.com/office/drawing/2014/main" id="{4A042166-9546-C84B-9D7D-DF000C0DFEA3}"/>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4" name="Footer Placeholder 3">
            <a:extLst>
              <a:ext uri="{FF2B5EF4-FFF2-40B4-BE49-F238E27FC236}">
                <a16:creationId xmlns:a16="http://schemas.microsoft.com/office/drawing/2014/main" id="{D38757CF-F16D-3F45-989B-372DC6DC5B51}"/>
              </a:ext>
            </a:extLst>
          </p:cNvPr>
          <p:cNvSpPr>
            <a:spLocks noGrp="1"/>
          </p:cNvSpPr>
          <p:nvPr>
            <p:ph type="ftr" sz="quarter" idx="11"/>
          </p:nvPr>
        </p:nvSpPr>
        <p:spPr/>
        <p:txBody>
          <a:bodyPr/>
          <a:lstStyle/>
          <a:p>
            <a:endParaRPr lang="en-MX"/>
          </a:p>
        </p:txBody>
      </p:sp>
      <p:sp>
        <p:nvSpPr>
          <p:cNvPr id="5" name="Slide Number Placeholder 4">
            <a:extLst>
              <a:ext uri="{FF2B5EF4-FFF2-40B4-BE49-F238E27FC236}">
                <a16:creationId xmlns:a16="http://schemas.microsoft.com/office/drawing/2014/main" id="{79282672-849F-D74A-AE28-F45FC705C0E5}"/>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421436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94C7A-554F-FE49-924F-ABFDC1C1C083}"/>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3" name="Footer Placeholder 2">
            <a:extLst>
              <a:ext uri="{FF2B5EF4-FFF2-40B4-BE49-F238E27FC236}">
                <a16:creationId xmlns:a16="http://schemas.microsoft.com/office/drawing/2014/main" id="{9E8C113E-B89F-E748-BBA9-69947FF08B25}"/>
              </a:ext>
            </a:extLst>
          </p:cNvPr>
          <p:cNvSpPr>
            <a:spLocks noGrp="1"/>
          </p:cNvSpPr>
          <p:nvPr>
            <p:ph type="ftr" sz="quarter" idx="11"/>
          </p:nvPr>
        </p:nvSpPr>
        <p:spPr/>
        <p:txBody>
          <a:bodyPr/>
          <a:lstStyle/>
          <a:p>
            <a:endParaRPr lang="en-MX"/>
          </a:p>
        </p:txBody>
      </p:sp>
      <p:sp>
        <p:nvSpPr>
          <p:cNvPr id="4" name="Slide Number Placeholder 3">
            <a:extLst>
              <a:ext uri="{FF2B5EF4-FFF2-40B4-BE49-F238E27FC236}">
                <a16:creationId xmlns:a16="http://schemas.microsoft.com/office/drawing/2014/main" id="{2293269A-B4C0-E44A-881B-6B2A9E1E69D8}"/>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1711664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0B7C-A243-E540-AB1F-6EAC25F21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Content Placeholder 2">
            <a:extLst>
              <a:ext uri="{FF2B5EF4-FFF2-40B4-BE49-F238E27FC236}">
                <a16:creationId xmlns:a16="http://schemas.microsoft.com/office/drawing/2014/main" id="{8F68E94C-4F36-D842-A068-B02EB6691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Text Placeholder 3">
            <a:extLst>
              <a:ext uri="{FF2B5EF4-FFF2-40B4-BE49-F238E27FC236}">
                <a16:creationId xmlns:a16="http://schemas.microsoft.com/office/drawing/2014/main" id="{6AC2CA6F-01A1-834A-BD77-A2722BF52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496A2-C9FC-B045-9EF7-BA1CBB7A75B8}"/>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6" name="Footer Placeholder 5">
            <a:extLst>
              <a:ext uri="{FF2B5EF4-FFF2-40B4-BE49-F238E27FC236}">
                <a16:creationId xmlns:a16="http://schemas.microsoft.com/office/drawing/2014/main" id="{A56173A4-B969-4844-B438-04AA58B68362}"/>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1937EF47-A733-CA4C-9FDE-5D39C92811BF}"/>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423030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F6D5-3E52-DE48-93E8-6630C5FE2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Picture Placeholder 2">
            <a:extLst>
              <a:ext uri="{FF2B5EF4-FFF2-40B4-BE49-F238E27FC236}">
                <a16:creationId xmlns:a16="http://schemas.microsoft.com/office/drawing/2014/main" id="{30E72ECB-9683-C840-96EC-E7F9892A3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X"/>
          </a:p>
        </p:txBody>
      </p:sp>
      <p:sp>
        <p:nvSpPr>
          <p:cNvPr id="4" name="Text Placeholder 3">
            <a:extLst>
              <a:ext uri="{FF2B5EF4-FFF2-40B4-BE49-F238E27FC236}">
                <a16:creationId xmlns:a16="http://schemas.microsoft.com/office/drawing/2014/main" id="{C27F3472-9531-0443-8818-9C5B962C7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C4B93-386D-5845-A3B8-B7EC695D6245}"/>
              </a:ext>
            </a:extLst>
          </p:cNvPr>
          <p:cNvSpPr>
            <a:spLocks noGrp="1"/>
          </p:cNvSpPr>
          <p:nvPr>
            <p:ph type="dt" sz="half" idx="10"/>
          </p:nvPr>
        </p:nvSpPr>
        <p:spPr/>
        <p:txBody>
          <a:bodyPr/>
          <a:lstStyle/>
          <a:p>
            <a:fld id="{260D8DBF-CA22-E247-BB99-93AE8A794650}" type="datetimeFigureOut">
              <a:rPr lang="en-MX" smtClean="0"/>
              <a:t>13/04/23</a:t>
            </a:fld>
            <a:endParaRPr lang="en-MX"/>
          </a:p>
        </p:txBody>
      </p:sp>
      <p:sp>
        <p:nvSpPr>
          <p:cNvPr id="6" name="Footer Placeholder 5">
            <a:extLst>
              <a:ext uri="{FF2B5EF4-FFF2-40B4-BE49-F238E27FC236}">
                <a16:creationId xmlns:a16="http://schemas.microsoft.com/office/drawing/2014/main" id="{96FF1084-86FB-9A4B-B9A7-06C0368114F1}"/>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84A272D2-4B5E-B341-9934-FDB374D0931F}"/>
              </a:ext>
            </a:extLst>
          </p:cNvPr>
          <p:cNvSpPr>
            <a:spLocks noGrp="1"/>
          </p:cNvSpPr>
          <p:nvPr>
            <p:ph type="sldNum" sz="quarter" idx="12"/>
          </p:nvPr>
        </p:nvSpPr>
        <p:spPr/>
        <p:txBody>
          <a:bodyPr/>
          <a:lstStyle/>
          <a:p>
            <a:fld id="{587CF29A-2D54-1548-BCA9-01D03CF2C5AA}" type="slidenum">
              <a:rPr lang="en-MX" smtClean="0"/>
              <a:t>‹#›</a:t>
            </a:fld>
            <a:endParaRPr lang="en-MX"/>
          </a:p>
        </p:txBody>
      </p:sp>
    </p:spTree>
    <p:extLst>
      <p:ext uri="{BB962C8B-B14F-4D97-AF65-F5344CB8AC3E}">
        <p14:creationId xmlns:p14="http://schemas.microsoft.com/office/powerpoint/2010/main" val="400274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41873-4EEE-B24C-8B18-D4B6512B7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X"/>
          </a:p>
        </p:txBody>
      </p:sp>
      <p:sp>
        <p:nvSpPr>
          <p:cNvPr id="3" name="Text Placeholder 2">
            <a:extLst>
              <a:ext uri="{FF2B5EF4-FFF2-40B4-BE49-F238E27FC236}">
                <a16:creationId xmlns:a16="http://schemas.microsoft.com/office/drawing/2014/main" id="{C8E5B14B-9E89-9F44-ADF7-6696384DD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0E55771A-EF6C-B84E-88D2-3BFCE3EB05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D8DBF-CA22-E247-BB99-93AE8A794650}" type="datetimeFigureOut">
              <a:rPr lang="en-MX" smtClean="0"/>
              <a:t>13/04/23</a:t>
            </a:fld>
            <a:endParaRPr lang="en-MX"/>
          </a:p>
        </p:txBody>
      </p:sp>
      <p:sp>
        <p:nvSpPr>
          <p:cNvPr id="5" name="Footer Placeholder 4">
            <a:extLst>
              <a:ext uri="{FF2B5EF4-FFF2-40B4-BE49-F238E27FC236}">
                <a16:creationId xmlns:a16="http://schemas.microsoft.com/office/drawing/2014/main" id="{F40553A6-FBC1-B349-AFCB-D19E6F855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X"/>
          </a:p>
        </p:txBody>
      </p:sp>
      <p:sp>
        <p:nvSpPr>
          <p:cNvPr id="6" name="Slide Number Placeholder 5">
            <a:extLst>
              <a:ext uri="{FF2B5EF4-FFF2-40B4-BE49-F238E27FC236}">
                <a16:creationId xmlns:a16="http://schemas.microsoft.com/office/drawing/2014/main" id="{936708C3-98DC-9446-8B9A-2CE51A7606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CF29A-2D54-1548-BCA9-01D03CF2C5AA}" type="slidenum">
              <a:rPr lang="en-MX" smtClean="0"/>
              <a:t>‹#›</a:t>
            </a:fld>
            <a:endParaRPr lang="en-MX"/>
          </a:p>
        </p:txBody>
      </p:sp>
      <p:sp>
        <p:nvSpPr>
          <p:cNvPr id="7" name="Rectangle 6">
            <a:extLst>
              <a:ext uri="{FF2B5EF4-FFF2-40B4-BE49-F238E27FC236}">
                <a16:creationId xmlns:a16="http://schemas.microsoft.com/office/drawing/2014/main" id="{EEB5D22B-36CA-D647-ABA1-CD77B49421F0}"/>
              </a:ext>
            </a:extLst>
          </p:cNvPr>
          <p:cNvSpPr/>
          <p:nvPr userDrawn="1"/>
        </p:nvSpPr>
        <p:spPr>
          <a:xfrm>
            <a:off x="0" y="637010"/>
            <a:ext cx="1055077" cy="182706"/>
          </a:xfrm>
          <a:prstGeom prst="rect">
            <a:avLst/>
          </a:prstGeom>
          <a:solidFill>
            <a:srgbClr val="003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71999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emf"/><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1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6.jpeg"/><Relationship Id="rId11" Type="http://schemas.openxmlformats.org/officeDocument/2006/relationships/image" Target="../media/image91.sv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jpeg"/></Relationships>
</file>

<file path=ppt/slides/_rels/slide1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jpeg"/></Relationships>
</file>

<file path=ppt/slides/_rels/slide21.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png"/><Relationship Id="rId7" Type="http://schemas.openxmlformats.org/officeDocument/2006/relationships/image" Target="../media/image111.jpeg"/><Relationship Id="rId12"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22.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png"/><Relationship Id="rId3" Type="http://schemas.openxmlformats.org/officeDocument/2006/relationships/image" Target="../media/image117.jpeg"/><Relationship Id="rId7" Type="http://schemas.openxmlformats.org/officeDocument/2006/relationships/image" Target="../media/image121.jpeg"/><Relationship Id="rId12" Type="http://schemas.openxmlformats.org/officeDocument/2006/relationships/image" Target="../media/image126.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118.jpeg"/><Relationship Id="rId9" Type="http://schemas.openxmlformats.org/officeDocument/2006/relationships/image" Target="../media/image123.jpeg"/></Relationships>
</file>

<file path=ppt/slides/_rels/slide23.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png"/></Relationships>
</file>

<file path=ppt/slides/_rels/slide24.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5.jpeg"/><Relationship Id="rId7" Type="http://schemas.openxmlformats.org/officeDocument/2006/relationships/image" Target="../media/image138.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40.png"/></Relationships>
</file>

<file path=ppt/slides/_rels/slide2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26.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jpeg"/><Relationship Id="rId3" Type="http://schemas.openxmlformats.org/officeDocument/2006/relationships/image" Target="../media/image147.png"/><Relationship Id="rId7" Type="http://schemas.openxmlformats.org/officeDocument/2006/relationships/image" Target="../media/image151.jpeg"/><Relationship Id="rId12" Type="http://schemas.openxmlformats.org/officeDocument/2006/relationships/image" Target="../media/image156.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2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www.operadora.hotelesmilenium.com/" TargetMode="External"/><Relationship Id="rId4" Type="http://schemas.openxmlformats.org/officeDocument/2006/relationships/hyperlink" Target="mailto:director.general@hotelesmilenium.co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8.pn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p:nvPr/>
        </p:nvSpPr>
        <p:spPr>
          <a:xfrm>
            <a:off x="2656091" y="472626"/>
            <a:ext cx="6825812" cy="5157877"/>
          </a:xfrm>
          <a:prstGeom prst="rect">
            <a:avLst/>
          </a:prstGeom>
          <a:solidFill>
            <a:srgbClr val="FFFFFF">
              <a:alpha val="74901"/>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5" name="Google Shape;135;p23"/>
          <p:cNvSpPr/>
          <p:nvPr/>
        </p:nvSpPr>
        <p:spPr>
          <a:xfrm>
            <a:off x="4003497" y="4199153"/>
            <a:ext cx="77445" cy="84087"/>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 name="Google Shape;136;p23"/>
          <p:cNvSpPr/>
          <p:nvPr/>
        </p:nvSpPr>
        <p:spPr>
          <a:xfrm>
            <a:off x="4196720" y="4200559"/>
            <a:ext cx="63843" cy="81160"/>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 name="Google Shape;137;p23"/>
          <p:cNvSpPr/>
          <p:nvPr/>
        </p:nvSpPr>
        <p:spPr>
          <a:xfrm>
            <a:off x="4381897" y="4200556"/>
            <a:ext cx="66586" cy="82684"/>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8" name="Google Shape;138;p23"/>
          <p:cNvSpPr/>
          <p:nvPr/>
        </p:nvSpPr>
        <p:spPr>
          <a:xfrm>
            <a:off x="4571035" y="4200559"/>
            <a:ext cx="61157" cy="81160"/>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9" name="Google Shape;139;p23"/>
          <p:cNvSpPr/>
          <p:nvPr/>
        </p:nvSpPr>
        <p:spPr>
          <a:xfrm>
            <a:off x="4748526" y="4199158"/>
            <a:ext cx="79083" cy="84087"/>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0" name="Google Shape;140;p23"/>
          <p:cNvSpPr/>
          <p:nvPr/>
        </p:nvSpPr>
        <p:spPr>
          <a:xfrm>
            <a:off x="5063575" y="4243981"/>
            <a:ext cx="11278" cy="3774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41" name="Google Shape;141;p23"/>
          <p:cNvCxnSpPr/>
          <p:nvPr/>
        </p:nvCxnSpPr>
        <p:spPr>
          <a:xfrm>
            <a:off x="5063574" y="4238974"/>
            <a:ext cx="66706" cy="1"/>
          </a:xfrm>
          <a:prstGeom prst="straightConnector1">
            <a:avLst/>
          </a:prstGeom>
          <a:noFill/>
          <a:ln w="16500" cap="flat" cmpd="sng">
            <a:solidFill>
              <a:srgbClr val="FFFFFF"/>
            </a:solidFill>
            <a:prstDash val="solid"/>
            <a:round/>
            <a:headEnd type="none" w="sm" len="sm"/>
            <a:tailEnd type="none" w="sm" len="sm"/>
          </a:ln>
        </p:spPr>
      </p:cxnSp>
      <p:sp>
        <p:nvSpPr>
          <p:cNvPr id="142" name="Google Shape;142;p23"/>
          <p:cNvSpPr/>
          <p:nvPr/>
        </p:nvSpPr>
        <p:spPr>
          <a:xfrm>
            <a:off x="5063575" y="4200850"/>
            <a:ext cx="11278" cy="33118"/>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3" name="Google Shape;143;p23"/>
          <p:cNvSpPr/>
          <p:nvPr/>
        </p:nvSpPr>
        <p:spPr>
          <a:xfrm>
            <a:off x="5118998" y="4244038"/>
            <a:ext cx="11284" cy="37682"/>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4" name="Google Shape;144;p23"/>
          <p:cNvSpPr/>
          <p:nvPr/>
        </p:nvSpPr>
        <p:spPr>
          <a:xfrm>
            <a:off x="5118998" y="4200559"/>
            <a:ext cx="11284" cy="33166"/>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5" name="Google Shape;145;p23"/>
          <p:cNvSpPr/>
          <p:nvPr/>
        </p:nvSpPr>
        <p:spPr>
          <a:xfrm>
            <a:off x="5243933" y="4199158"/>
            <a:ext cx="79083" cy="84087"/>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46" name="Google Shape;146;p23"/>
          <p:cNvCxnSpPr/>
          <p:nvPr/>
        </p:nvCxnSpPr>
        <p:spPr>
          <a:xfrm>
            <a:off x="5469804" y="4210986"/>
            <a:ext cx="1" cy="70733"/>
          </a:xfrm>
          <a:prstGeom prst="straightConnector1">
            <a:avLst/>
          </a:prstGeom>
          <a:noFill/>
          <a:ln w="18800" cap="flat" cmpd="sng">
            <a:solidFill>
              <a:srgbClr val="FFFFFF"/>
            </a:solidFill>
            <a:prstDash val="solid"/>
            <a:round/>
            <a:headEnd type="none" w="sm" len="sm"/>
            <a:tailEnd type="none" w="sm" len="sm"/>
          </a:ln>
        </p:spPr>
      </p:cxnSp>
      <p:cxnSp>
        <p:nvCxnSpPr>
          <p:cNvPr id="147" name="Google Shape;147;p23"/>
          <p:cNvCxnSpPr/>
          <p:nvPr/>
        </p:nvCxnSpPr>
        <p:spPr>
          <a:xfrm>
            <a:off x="5436607" y="4205773"/>
            <a:ext cx="66581" cy="1"/>
          </a:xfrm>
          <a:prstGeom prst="straightConnector1">
            <a:avLst/>
          </a:prstGeom>
          <a:noFill/>
          <a:ln w="17175" cap="flat" cmpd="sng">
            <a:solidFill>
              <a:srgbClr val="FFFFFF"/>
            </a:solidFill>
            <a:prstDash val="solid"/>
            <a:round/>
            <a:headEnd type="none" w="sm" len="sm"/>
            <a:tailEnd type="none" w="sm" len="sm"/>
          </a:ln>
        </p:spPr>
      </p:cxnSp>
      <p:cxnSp>
        <p:nvCxnSpPr>
          <p:cNvPr id="148" name="Google Shape;148;p23"/>
          <p:cNvCxnSpPr/>
          <p:nvPr/>
        </p:nvCxnSpPr>
        <p:spPr>
          <a:xfrm>
            <a:off x="5627087" y="4276713"/>
            <a:ext cx="58535" cy="1"/>
          </a:xfrm>
          <a:prstGeom prst="straightConnector1">
            <a:avLst/>
          </a:prstGeom>
          <a:noFill/>
          <a:ln w="16500" cap="flat" cmpd="sng">
            <a:solidFill>
              <a:srgbClr val="FFFFFF"/>
            </a:solidFill>
            <a:prstDash val="solid"/>
            <a:round/>
            <a:headEnd type="none" w="sm" len="sm"/>
            <a:tailEnd type="none" w="sm" len="sm"/>
          </a:ln>
        </p:spPr>
      </p:cxnSp>
      <p:sp>
        <p:nvSpPr>
          <p:cNvPr id="149" name="Google Shape;149;p23"/>
          <p:cNvSpPr/>
          <p:nvPr/>
        </p:nvSpPr>
        <p:spPr>
          <a:xfrm>
            <a:off x="5627087" y="4243980"/>
            <a:ext cx="11342" cy="2772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 name="Google Shape;150;p23"/>
          <p:cNvSpPr/>
          <p:nvPr/>
        </p:nvSpPr>
        <p:spPr>
          <a:xfrm>
            <a:off x="5627087" y="4233967"/>
            <a:ext cx="51397" cy="1001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1" name="Google Shape;151;p23"/>
          <p:cNvSpPr/>
          <p:nvPr/>
        </p:nvSpPr>
        <p:spPr>
          <a:xfrm>
            <a:off x="5627087" y="4210862"/>
            <a:ext cx="11342" cy="231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52" name="Google Shape;152;p23"/>
          <p:cNvCxnSpPr/>
          <p:nvPr/>
        </p:nvCxnSpPr>
        <p:spPr>
          <a:xfrm>
            <a:off x="5627087" y="4205856"/>
            <a:ext cx="58535" cy="1"/>
          </a:xfrm>
          <a:prstGeom prst="straightConnector1">
            <a:avLst/>
          </a:prstGeom>
          <a:noFill/>
          <a:ln w="16500" cap="flat" cmpd="sng">
            <a:solidFill>
              <a:srgbClr val="FFFFFF"/>
            </a:solidFill>
            <a:prstDash val="solid"/>
            <a:round/>
            <a:headEnd type="none" w="sm" len="sm"/>
            <a:tailEnd type="none" w="sm" len="sm"/>
          </a:ln>
        </p:spPr>
      </p:cxnSp>
      <p:cxnSp>
        <p:nvCxnSpPr>
          <p:cNvPr id="153" name="Google Shape;153;p23"/>
          <p:cNvCxnSpPr/>
          <p:nvPr/>
        </p:nvCxnSpPr>
        <p:spPr>
          <a:xfrm>
            <a:off x="5814578" y="4276713"/>
            <a:ext cx="56458" cy="1"/>
          </a:xfrm>
          <a:prstGeom prst="straightConnector1">
            <a:avLst/>
          </a:prstGeom>
          <a:noFill/>
          <a:ln w="16500" cap="flat" cmpd="sng">
            <a:solidFill>
              <a:srgbClr val="FFFFFF"/>
            </a:solidFill>
            <a:prstDash val="solid"/>
            <a:round/>
            <a:headEnd type="none" w="sm" len="sm"/>
            <a:tailEnd type="none" w="sm" len="sm"/>
          </a:ln>
        </p:spPr>
      </p:cxnSp>
      <p:cxnSp>
        <p:nvCxnSpPr>
          <p:cNvPr id="154" name="Google Shape;154;p23"/>
          <p:cNvCxnSpPr/>
          <p:nvPr/>
        </p:nvCxnSpPr>
        <p:spPr>
          <a:xfrm>
            <a:off x="5820249" y="4200850"/>
            <a:ext cx="1" cy="70856"/>
          </a:xfrm>
          <a:prstGeom prst="straightConnector1">
            <a:avLst/>
          </a:prstGeom>
          <a:noFill/>
          <a:ln w="18800" cap="flat" cmpd="sng">
            <a:solidFill>
              <a:srgbClr val="FFFFFF"/>
            </a:solidFill>
            <a:prstDash val="solid"/>
            <a:round/>
            <a:headEnd type="none" w="sm" len="sm"/>
            <a:tailEnd type="none" w="sm" len="sm"/>
          </a:ln>
        </p:spPr>
      </p:cxnSp>
      <p:cxnSp>
        <p:nvCxnSpPr>
          <p:cNvPr id="155" name="Google Shape;155;p23"/>
          <p:cNvCxnSpPr/>
          <p:nvPr/>
        </p:nvCxnSpPr>
        <p:spPr>
          <a:xfrm>
            <a:off x="6000061" y="4276713"/>
            <a:ext cx="58471" cy="1"/>
          </a:xfrm>
          <a:prstGeom prst="straightConnector1">
            <a:avLst/>
          </a:prstGeom>
          <a:noFill/>
          <a:ln w="16500" cap="flat" cmpd="sng">
            <a:solidFill>
              <a:srgbClr val="FFFFFF"/>
            </a:solidFill>
            <a:prstDash val="solid"/>
            <a:round/>
            <a:headEnd type="none" w="sm" len="sm"/>
            <a:tailEnd type="none" w="sm" len="sm"/>
          </a:ln>
        </p:spPr>
      </p:cxnSp>
      <p:sp>
        <p:nvSpPr>
          <p:cNvPr id="156" name="Google Shape;156;p23"/>
          <p:cNvSpPr/>
          <p:nvPr/>
        </p:nvSpPr>
        <p:spPr>
          <a:xfrm>
            <a:off x="6000061" y="4243980"/>
            <a:ext cx="11214" cy="2772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7" name="Google Shape;157;p23"/>
          <p:cNvSpPr/>
          <p:nvPr/>
        </p:nvSpPr>
        <p:spPr>
          <a:xfrm>
            <a:off x="6000061" y="4233967"/>
            <a:ext cx="51334" cy="1001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8" name="Google Shape;158;p23"/>
          <p:cNvSpPr/>
          <p:nvPr/>
        </p:nvSpPr>
        <p:spPr>
          <a:xfrm>
            <a:off x="6000061" y="4210862"/>
            <a:ext cx="11214" cy="231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59" name="Google Shape;159;p23"/>
          <p:cNvCxnSpPr/>
          <p:nvPr/>
        </p:nvCxnSpPr>
        <p:spPr>
          <a:xfrm>
            <a:off x="6000061" y="4205856"/>
            <a:ext cx="58471" cy="1"/>
          </a:xfrm>
          <a:prstGeom prst="straightConnector1">
            <a:avLst/>
          </a:prstGeom>
          <a:noFill/>
          <a:ln w="16500" cap="flat" cmpd="sng">
            <a:solidFill>
              <a:srgbClr val="FFFFFF"/>
            </a:solidFill>
            <a:prstDash val="solid"/>
            <a:round/>
            <a:headEnd type="none" w="sm" len="sm"/>
            <a:tailEnd type="none" w="sm" len="sm"/>
          </a:ln>
        </p:spPr>
      </p:cxnSp>
      <p:sp>
        <p:nvSpPr>
          <p:cNvPr id="160" name="Google Shape;160;p23"/>
          <p:cNvSpPr/>
          <p:nvPr/>
        </p:nvSpPr>
        <p:spPr>
          <a:xfrm>
            <a:off x="6183830" y="4200559"/>
            <a:ext cx="63780" cy="81160"/>
          </a:xfrm>
          <a:prstGeom prst="rect">
            <a:avLst/>
          </a:pr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1" name="Google Shape;161;p23"/>
          <p:cNvSpPr/>
          <p:nvPr/>
        </p:nvSpPr>
        <p:spPr>
          <a:xfrm>
            <a:off x="6362668" y="4199158"/>
            <a:ext cx="79147" cy="84087"/>
          </a:xfrm>
          <a:prstGeom prst="rect">
            <a:avLst/>
          </a:pr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2" name="Google Shape;162;p23"/>
          <p:cNvSpPr/>
          <p:nvPr/>
        </p:nvSpPr>
        <p:spPr>
          <a:xfrm>
            <a:off x="6696856" y="4200559"/>
            <a:ext cx="85605" cy="81160"/>
          </a:xfrm>
          <a:prstGeom prst="rect">
            <a:avLst/>
          </a:prstGeom>
          <a:blipFill rotWithShape="1">
            <a:blip r:embed="rId11"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63" name="Google Shape;163;p23"/>
          <p:cNvCxnSpPr/>
          <p:nvPr/>
        </p:nvCxnSpPr>
        <p:spPr>
          <a:xfrm>
            <a:off x="6898678" y="4276713"/>
            <a:ext cx="58712" cy="1"/>
          </a:xfrm>
          <a:prstGeom prst="straightConnector1">
            <a:avLst/>
          </a:prstGeom>
          <a:noFill/>
          <a:ln w="16500" cap="flat" cmpd="sng">
            <a:solidFill>
              <a:srgbClr val="FFFFFF"/>
            </a:solidFill>
            <a:prstDash val="solid"/>
            <a:round/>
            <a:headEnd type="none" w="sm" len="sm"/>
            <a:tailEnd type="none" w="sm" len="sm"/>
          </a:ln>
        </p:spPr>
      </p:cxnSp>
      <p:sp>
        <p:nvSpPr>
          <p:cNvPr id="164" name="Google Shape;164;p23"/>
          <p:cNvSpPr/>
          <p:nvPr/>
        </p:nvSpPr>
        <p:spPr>
          <a:xfrm>
            <a:off x="6898678" y="4243980"/>
            <a:ext cx="11342" cy="2772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5" name="Google Shape;165;p23"/>
          <p:cNvSpPr/>
          <p:nvPr/>
        </p:nvSpPr>
        <p:spPr>
          <a:xfrm>
            <a:off x="6898678" y="4233967"/>
            <a:ext cx="51466" cy="1001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6" name="Google Shape;166;p23"/>
          <p:cNvSpPr/>
          <p:nvPr/>
        </p:nvSpPr>
        <p:spPr>
          <a:xfrm>
            <a:off x="6898678" y="4210862"/>
            <a:ext cx="11342" cy="231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67" name="Google Shape;167;p23"/>
          <p:cNvCxnSpPr/>
          <p:nvPr/>
        </p:nvCxnSpPr>
        <p:spPr>
          <a:xfrm>
            <a:off x="6898678" y="4205856"/>
            <a:ext cx="58712" cy="1"/>
          </a:xfrm>
          <a:prstGeom prst="straightConnector1">
            <a:avLst/>
          </a:prstGeom>
          <a:noFill/>
          <a:ln w="16500" cap="flat" cmpd="sng">
            <a:solidFill>
              <a:srgbClr val="FFFFFF"/>
            </a:solidFill>
            <a:prstDash val="solid"/>
            <a:round/>
            <a:headEnd type="none" w="sm" len="sm"/>
            <a:tailEnd type="none" w="sm" len="sm"/>
          </a:ln>
        </p:spPr>
      </p:cxnSp>
      <p:sp>
        <p:nvSpPr>
          <p:cNvPr id="168" name="Google Shape;168;p23"/>
          <p:cNvSpPr/>
          <p:nvPr/>
        </p:nvSpPr>
        <p:spPr>
          <a:xfrm>
            <a:off x="7077818" y="4200559"/>
            <a:ext cx="77134" cy="81160"/>
          </a:xfrm>
          <a:prstGeom prst="rect">
            <a:avLst/>
          </a:prstGeom>
          <a:blipFill rotWithShape="1">
            <a:blip r:embed="rId12"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69" name="Google Shape;169;p23"/>
          <p:cNvCxnSpPr/>
          <p:nvPr/>
        </p:nvCxnSpPr>
        <p:spPr>
          <a:xfrm>
            <a:off x="7304786" y="4200559"/>
            <a:ext cx="1" cy="81160"/>
          </a:xfrm>
          <a:prstGeom prst="straightConnector1">
            <a:avLst/>
          </a:prstGeom>
          <a:noFill/>
          <a:ln w="18400" cap="flat" cmpd="sng">
            <a:solidFill>
              <a:srgbClr val="FFFFFF"/>
            </a:solidFill>
            <a:prstDash val="solid"/>
            <a:round/>
            <a:headEnd type="none" w="sm" len="sm"/>
            <a:tailEnd type="none" w="sm" len="sm"/>
          </a:ln>
        </p:spPr>
      </p:cxnSp>
      <p:sp>
        <p:nvSpPr>
          <p:cNvPr id="170" name="Google Shape;170;p23"/>
          <p:cNvSpPr/>
          <p:nvPr/>
        </p:nvSpPr>
        <p:spPr>
          <a:xfrm>
            <a:off x="7457737" y="4199153"/>
            <a:ext cx="70847" cy="84087"/>
          </a:xfrm>
          <a:prstGeom prst="rect">
            <a:avLst/>
          </a:prstGeom>
          <a:blipFill rotWithShape="1">
            <a:blip r:embed="rId1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 name="Google Shape;171;p23"/>
          <p:cNvSpPr/>
          <p:nvPr/>
        </p:nvSpPr>
        <p:spPr>
          <a:xfrm>
            <a:off x="7641451" y="4200559"/>
            <a:ext cx="80302" cy="81160"/>
          </a:xfrm>
          <a:prstGeom prst="rect">
            <a:avLst/>
          </a:prstGeom>
          <a:blipFill rotWithShape="1">
            <a:blip r:embed="rId1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2" name="Google Shape;172;p23"/>
          <p:cNvSpPr/>
          <p:nvPr/>
        </p:nvSpPr>
        <p:spPr>
          <a:xfrm>
            <a:off x="7836802" y="4200559"/>
            <a:ext cx="66161" cy="81160"/>
          </a:xfrm>
          <a:prstGeom prst="rect">
            <a:avLst/>
          </a:prstGeom>
          <a:blipFill rotWithShape="1">
            <a:blip r:embed="rId1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3" name="Google Shape;173;p23"/>
          <p:cNvSpPr/>
          <p:nvPr/>
        </p:nvSpPr>
        <p:spPr>
          <a:xfrm>
            <a:off x="8018748" y="4199158"/>
            <a:ext cx="79020" cy="84087"/>
          </a:xfrm>
          <a:prstGeom prst="rect">
            <a:avLst/>
          </a:prstGeom>
          <a:blipFill rotWithShape="1">
            <a:blip r:embed="rId1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4" name="Google Shape;174;p23"/>
          <p:cNvSpPr/>
          <p:nvPr/>
        </p:nvSpPr>
        <p:spPr>
          <a:xfrm>
            <a:off x="8103927" y="3970936"/>
            <a:ext cx="85370" cy="85414"/>
          </a:xfrm>
          <a:prstGeom prst="rect">
            <a:avLst/>
          </a:prstGeom>
          <a:blipFill rotWithShape="1">
            <a:blip r:embed="rId17"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5" name="Google Shape;175;p23"/>
          <p:cNvSpPr/>
          <p:nvPr/>
        </p:nvSpPr>
        <p:spPr>
          <a:xfrm>
            <a:off x="-1" y="1684"/>
            <a:ext cx="12192001" cy="6858001"/>
          </a:xfrm>
          <a:prstGeom prst="rect">
            <a:avLst/>
          </a:prstGeom>
          <a:blipFill rotWithShape="1">
            <a:blip r:embed="rId18"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6" name="Google Shape;176;p23"/>
          <p:cNvSpPr/>
          <p:nvPr/>
        </p:nvSpPr>
        <p:spPr>
          <a:xfrm>
            <a:off x="-1" y="1684"/>
            <a:ext cx="12192001" cy="6858001"/>
          </a:xfrm>
          <a:prstGeom prst="rect">
            <a:avLst/>
          </a:pr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7" name="Google Shape;177;p23"/>
          <p:cNvSpPr/>
          <p:nvPr/>
        </p:nvSpPr>
        <p:spPr>
          <a:xfrm>
            <a:off x="-1" y="1684"/>
            <a:ext cx="12192001" cy="6858001"/>
          </a:xfrm>
          <a:prstGeom prst="rect">
            <a:avLst/>
          </a:prstGeom>
          <a:blipFill rotWithShape="1">
            <a:blip r:embed="rId19" cstate="email">
              <a:alphaModFix amt="20000"/>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8" name="Google Shape;178;p23"/>
          <p:cNvSpPr/>
          <p:nvPr/>
        </p:nvSpPr>
        <p:spPr>
          <a:xfrm>
            <a:off x="3359871" y="5286203"/>
            <a:ext cx="5472671" cy="842810"/>
          </a:xfrm>
          <a:prstGeom prst="rect">
            <a:avLst/>
          </a:prstGeom>
          <a:noFill/>
          <a:ln>
            <a:noFill/>
          </a:ln>
        </p:spPr>
        <p:txBody>
          <a:bodyPr spcFirstLastPara="1" wrap="square" lIns="0" tIns="0" rIns="0" bIns="0" anchor="t" anchorCtr="0">
            <a:noAutofit/>
          </a:bodyPr>
          <a:lstStyle/>
          <a:p>
            <a:pPr indent="7701" algn="ctr">
              <a:buClr>
                <a:srgbClr val="FFFFFF"/>
              </a:buClr>
              <a:buSzPts val="4800"/>
            </a:pPr>
            <a:r>
              <a:rPr lang="en-US" sz="2911">
                <a:solidFill>
                  <a:srgbClr val="FFFFFF"/>
                </a:solidFill>
                <a:latin typeface="Arial"/>
                <a:ea typeface="Arial"/>
                <a:cs typeface="Arial"/>
                <a:sym typeface="Arial"/>
              </a:rPr>
              <a:t>ANFITRIONES</a:t>
            </a:r>
            <a:endParaRPr sz="1092"/>
          </a:p>
          <a:p>
            <a:pPr indent="7701" algn="ctr">
              <a:spcBef>
                <a:spcPts val="61"/>
              </a:spcBef>
              <a:buClr>
                <a:srgbClr val="FFFFFF"/>
              </a:buClr>
              <a:buSzPts val="4800"/>
            </a:pPr>
            <a:r>
              <a:rPr lang="en-US" sz="2911">
                <a:solidFill>
                  <a:srgbClr val="FFFFFF"/>
                </a:solidFill>
                <a:latin typeface="Arial"/>
                <a:ea typeface="Arial"/>
                <a:cs typeface="Arial"/>
                <a:sym typeface="Arial"/>
              </a:rPr>
              <a:t>POR EXCELENCIA</a:t>
            </a:r>
            <a:endParaRPr sz="1092"/>
          </a:p>
        </p:txBody>
      </p:sp>
      <p:pic>
        <p:nvPicPr>
          <p:cNvPr id="2" name="Picture 1">
            <a:extLst>
              <a:ext uri="{FF2B5EF4-FFF2-40B4-BE49-F238E27FC236}">
                <a16:creationId xmlns:a16="http://schemas.microsoft.com/office/drawing/2014/main" id="{828A2A12-B46E-B745-85A3-789E331A2D9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311337" y="2166676"/>
            <a:ext cx="3707411" cy="22769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32"/>
          <p:cNvSpPr txBox="1">
            <a:spLocks noGrp="1"/>
          </p:cNvSpPr>
          <p:nvPr>
            <p:ph type="title"/>
          </p:nvPr>
        </p:nvSpPr>
        <p:spPr>
          <a:xfrm>
            <a:off x="1262297" y="521285"/>
            <a:ext cx="9030246" cy="381332"/>
          </a:xfrm>
          <a:prstGeom prst="rect">
            <a:avLst/>
          </a:prstGeom>
        </p:spPr>
        <p:txBody>
          <a:bodyPr spcFirstLastPara="1" vert="horz" wrap="square" lIns="0" tIns="0" rIns="0" bIns="0" rtlCol="0" anchor="t" anchorCtr="0">
            <a:noAutofit/>
          </a:bodyPr>
          <a:lstStyle/>
          <a:p>
            <a:r>
              <a:rPr lang="en-US"/>
              <a:t>Reconocimientos y Premios</a:t>
            </a:r>
            <a:endParaRPr/>
          </a:p>
        </p:txBody>
      </p:sp>
      <p:sp>
        <p:nvSpPr>
          <p:cNvPr id="1397" name="Google Shape;1397;p32"/>
          <p:cNvSpPr txBox="1"/>
          <p:nvPr/>
        </p:nvSpPr>
        <p:spPr>
          <a:xfrm>
            <a:off x="6361319" y="1524549"/>
            <a:ext cx="465567" cy="144819"/>
          </a:xfrm>
          <a:prstGeom prst="rect">
            <a:avLst/>
          </a:prstGeom>
          <a:noFill/>
          <a:ln>
            <a:noFill/>
          </a:ln>
        </p:spPr>
        <p:txBody>
          <a:bodyPr spcFirstLastPara="1" wrap="square" lIns="0" tIns="7702" rIns="0" bIns="0" anchor="t" anchorCtr="0">
            <a:noAutofit/>
          </a:bodyPr>
          <a:lstStyle/>
          <a:p>
            <a:pPr marL="7701"/>
            <a:r>
              <a:rPr lang="en-US" sz="849" b="1">
                <a:solidFill>
                  <a:srgbClr val="003B61"/>
                </a:solidFill>
                <a:latin typeface="Montserrat"/>
                <a:ea typeface="Montserrat"/>
                <a:cs typeface="Montserrat"/>
                <a:sym typeface="Montserrat"/>
              </a:rPr>
              <a:t>SECTUR</a:t>
            </a:r>
            <a:endParaRPr sz="849" b="1">
              <a:solidFill>
                <a:srgbClr val="000000"/>
              </a:solidFill>
              <a:latin typeface="Montserrat"/>
              <a:ea typeface="Montserrat"/>
              <a:cs typeface="Montserrat"/>
              <a:sym typeface="Montserrat"/>
            </a:endParaRPr>
          </a:p>
        </p:txBody>
      </p:sp>
      <p:sp>
        <p:nvSpPr>
          <p:cNvPr id="1398" name="Google Shape;1398;p32"/>
          <p:cNvSpPr txBox="1"/>
          <p:nvPr/>
        </p:nvSpPr>
        <p:spPr>
          <a:xfrm>
            <a:off x="6571993" y="5504276"/>
            <a:ext cx="3194744" cy="230691"/>
          </a:xfrm>
          <a:prstGeom prst="rect">
            <a:avLst/>
          </a:prstGeom>
          <a:noFill/>
          <a:ln>
            <a:noFill/>
          </a:ln>
        </p:spPr>
        <p:txBody>
          <a:bodyPr spcFirstLastPara="1" wrap="square" lIns="0" tIns="7702" rIns="0" bIns="0" anchor="t" anchorCtr="0">
            <a:noAutofit/>
          </a:bodyPr>
          <a:lstStyle/>
          <a:p>
            <a:pPr marL="7701"/>
            <a:r>
              <a:rPr lang="en-US" sz="849" b="1">
                <a:solidFill>
                  <a:srgbClr val="003B61"/>
                </a:solidFill>
                <a:latin typeface="Arial" panose="020B0604020202020204" pitchFamily="34" charset="0"/>
                <a:ea typeface="Montserrat"/>
                <a:cs typeface="Arial" panose="020B0604020202020204" pitchFamily="34" charset="0"/>
                <a:sym typeface="Montserrat"/>
              </a:rPr>
              <a:t>LAS MEJORES EMPRESAS MEXICANAS</a:t>
            </a:r>
            <a:endParaRPr sz="849" b="1">
              <a:solidFill>
                <a:srgbClr val="000000"/>
              </a:solidFill>
              <a:latin typeface="Arial" panose="020B0604020202020204" pitchFamily="34" charset="0"/>
              <a:ea typeface="Montserrat"/>
              <a:cs typeface="Arial" panose="020B0604020202020204" pitchFamily="34" charset="0"/>
              <a:sym typeface="Montserrat"/>
            </a:endParaRPr>
          </a:p>
        </p:txBody>
      </p:sp>
      <p:sp>
        <p:nvSpPr>
          <p:cNvPr id="1399" name="Google Shape;1399;p32"/>
          <p:cNvSpPr txBox="1"/>
          <p:nvPr/>
        </p:nvSpPr>
        <p:spPr>
          <a:xfrm>
            <a:off x="8244554" y="5954852"/>
            <a:ext cx="1477114" cy="280905"/>
          </a:xfrm>
          <a:prstGeom prst="rect">
            <a:avLst/>
          </a:prstGeom>
          <a:noFill/>
          <a:ln>
            <a:noFill/>
          </a:ln>
        </p:spPr>
        <p:txBody>
          <a:bodyPr spcFirstLastPara="1" wrap="square" lIns="0" tIns="7702" rIns="0" bIns="0" anchor="t" anchorCtr="0">
            <a:noAutofit/>
          </a:bodyPr>
          <a:lstStyle/>
          <a:p>
            <a:pPr marL="7701" marR="3081"/>
            <a:r>
              <a:rPr lang="en-US" sz="970" b="1" dirty="0" err="1">
                <a:solidFill>
                  <a:srgbClr val="003B61"/>
                </a:solidFill>
                <a:latin typeface="Arial" panose="020B0604020202020204" pitchFamily="34" charset="0"/>
                <a:ea typeface="Montserrat"/>
                <a:cs typeface="Arial" panose="020B0604020202020204" pitchFamily="34" charset="0"/>
                <a:sym typeface="Montserrat"/>
              </a:rPr>
              <a:t>Reconocimiento</a:t>
            </a:r>
            <a:r>
              <a:rPr lang="en-US" sz="970" b="1" dirty="0">
                <a:solidFill>
                  <a:srgbClr val="003B61"/>
                </a:solidFill>
                <a:latin typeface="Arial" panose="020B0604020202020204" pitchFamily="34" charset="0"/>
                <a:ea typeface="Montserrat"/>
                <a:cs typeface="Arial" panose="020B0604020202020204" pitchFamily="34" charset="0"/>
                <a:sym typeface="Montserrat"/>
              </a:rPr>
              <a:t> a </a:t>
            </a:r>
            <a:endParaRPr sz="970" b="1" dirty="0">
              <a:solidFill>
                <a:srgbClr val="003B61"/>
              </a:solidFill>
              <a:latin typeface="Arial" panose="020B0604020202020204" pitchFamily="34" charset="0"/>
              <a:ea typeface="Montserrat"/>
              <a:cs typeface="Arial" panose="020B0604020202020204" pitchFamily="34" charset="0"/>
              <a:sym typeface="Montserrat"/>
            </a:endParaRPr>
          </a:p>
          <a:p>
            <a:pPr marL="7701" marR="3081"/>
            <a:r>
              <a:rPr lang="en-US" sz="970" b="1" dirty="0" err="1">
                <a:solidFill>
                  <a:srgbClr val="003B61"/>
                </a:solidFill>
                <a:latin typeface="Arial" panose="020B0604020202020204" pitchFamily="34" charset="0"/>
                <a:ea typeface="Montserrat"/>
                <a:cs typeface="Arial" panose="020B0604020202020204" pitchFamily="34" charset="0"/>
                <a:sym typeface="Montserrat"/>
              </a:rPr>
              <a:t>Milenium</a:t>
            </a:r>
            <a:r>
              <a:rPr lang="en-US" sz="970" b="1" dirty="0">
                <a:solidFill>
                  <a:srgbClr val="003B61"/>
                </a:solidFill>
                <a:latin typeface="Arial" panose="020B0604020202020204" pitchFamily="34" charset="0"/>
                <a:ea typeface="Montserrat"/>
                <a:cs typeface="Arial" panose="020B0604020202020204" pitchFamily="34" charset="0"/>
                <a:sym typeface="Montserrat"/>
              </a:rPr>
              <a:t> 2018 y 2019</a:t>
            </a:r>
            <a:endParaRPr sz="970" b="1" dirty="0">
              <a:solidFill>
                <a:srgbClr val="000000"/>
              </a:solidFill>
              <a:latin typeface="Arial" panose="020B0604020202020204" pitchFamily="34" charset="0"/>
              <a:ea typeface="Montserrat"/>
              <a:cs typeface="Arial" panose="020B0604020202020204" pitchFamily="34" charset="0"/>
              <a:sym typeface="Montserrat"/>
            </a:endParaRPr>
          </a:p>
        </p:txBody>
      </p:sp>
      <p:graphicFrame>
        <p:nvGraphicFramePr>
          <p:cNvPr id="1400" name="Google Shape;1400;p32"/>
          <p:cNvGraphicFramePr/>
          <p:nvPr>
            <p:extLst>
              <p:ext uri="{D42A27DB-BD31-4B8C-83A1-F6EECF244321}">
                <p14:modId xmlns:p14="http://schemas.microsoft.com/office/powerpoint/2010/main" val="80350828"/>
              </p:ext>
            </p:extLst>
          </p:nvPr>
        </p:nvGraphicFramePr>
        <p:xfrm>
          <a:off x="1262294" y="2440345"/>
          <a:ext cx="4104000" cy="558071"/>
        </p:xfrm>
        <a:graphic>
          <a:graphicData uri="http://schemas.openxmlformats.org/drawingml/2006/table">
            <a:tbl>
              <a:tblPr firstRow="1" bandRow="1">
                <a:noFill/>
              </a:tblPr>
              <a:tblGrid>
                <a:gridCol w="1246789">
                  <a:extLst>
                    <a:ext uri="{9D8B030D-6E8A-4147-A177-3AD203B41FA5}">
                      <a16:colId xmlns:a16="http://schemas.microsoft.com/office/drawing/2014/main" val="20000"/>
                    </a:ext>
                  </a:extLst>
                </a:gridCol>
                <a:gridCol w="1288730">
                  <a:extLst>
                    <a:ext uri="{9D8B030D-6E8A-4147-A177-3AD203B41FA5}">
                      <a16:colId xmlns:a16="http://schemas.microsoft.com/office/drawing/2014/main" val="20001"/>
                    </a:ext>
                  </a:extLst>
                </a:gridCol>
                <a:gridCol w="1568481">
                  <a:extLst>
                    <a:ext uri="{9D8B030D-6E8A-4147-A177-3AD203B41FA5}">
                      <a16:colId xmlns:a16="http://schemas.microsoft.com/office/drawing/2014/main" val="20002"/>
                    </a:ext>
                  </a:extLst>
                </a:gridCol>
              </a:tblGrid>
              <a:tr h="365449">
                <a:tc>
                  <a:txBody>
                    <a:bodyPr/>
                    <a:lstStyle/>
                    <a:p>
                      <a:pPr marL="0" marR="0" lvl="0" indent="0" algn="ctr" rtl="0">
                        <a:lnSpc>
                          <a:spcPct val="100000"/>
                        </a:lnSpc>
                        <a:spcBef>
                          <a:spcPts val="0"/>
                        </a:spcBef>
                        <a:spcAft>
                          <a:spcPts val="0"/>
                        </a:spcAft>
                        <a:buNone/>
                      </a:pP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Premio al</a:t>
                      </a:r>
                      <a:r>
                        <a:rPr lang="en-US" sz="800" b="1" dirty="0">
                          <a:solidFill>
                            <a:srgbClr val="003B61"/>
                          </a:solidFill>
                          <a:latin typeface="Arial" panose="020B0604020202020204" pitchFamily="34" charset="0"/>
                          <a:ea typeface="Montserrat"/>
                          <a:cs typeface="Arial" panose="020B0604020202020204" pitchFamily="34" charset="0"/>
                          <a:sym typeface="Montserrat"/>
                        </a:rPr>
                        <a:t> </a:t>
                      </a: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Servicio</a:t>
                      </a: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  </a:t>
                      </a: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Destacado</a:t>
                      </a: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 de  </a:t>
                      </a: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Gohotels.com</a:t>
                      </a:r>
                      <a:endParaRPr sz="800" b="1" u="none" strike="noStrike" cap="none" dirty="0">
                        <a:latin typeface="Arial" panose="020B0604020202020204" pitchFamily="34" charset="0"/>
                        <a:ea typeface="Montserrat"/>
                        <a:cs typeface="Arial" panose="020B0604020202020204" pitchFamily="34" charset="0"/>
                        <a:sym typeface="Montserrat"/>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cap="none" dirty="0" err="1">
                          <a:solidFill>
                            <a:srgbClr val="003B61"/>
                          </a:solidFill>
                          <a:latin typeface="Arial" panose="020B0604020202020204" pitchFamily="34" charset="0"/>
                          <a:ea typeface="Montserrat"/>
                          <a:cs typeface="Arial" panose="020B0604020202020204" pitchFamily="34" charset="0"/>
                          <a:sym typeface="Montserrat"/>
                        </a:rPr>
                        <a:t>Certificado</a:t>
                      </a:r>
                      <a:r>
                        <a:rPr lang="en-US" sz="800" b="1" u="none" strike="noStrike" kern="1200" cap="none" dirty="0">
                          <a:solidFill>
                            <a:srgbClr val="003B61"/>
                          </a:solidFill>
                          <a:latin typeface="Arial" panose="020B0604020202020204" pitchFamily="34" charset="0"/>
                          <a:ea typeface="Montserrat"/>
                          <a:cs typeface="Arial" panose="020B0604020202020204" pitchFamily="34" charset="0"/>
                          <a:sym typeface="Montserrat"/>
                        </a:rPr>
                        <a:t> 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cap="none" dirty="0" err="1">
                          <a:solidFill>
                            <a:srgbClr val="003B61"/>
                          </a:solidFill>
                          <a:latin typeface="Arial" panose="020B0604020202020204" pitchFamily="34" charset="0"/>
                          <a:ea typeface="Montserrat"/>
                          <a:cs typeface="Arial" panose="020B0604020202020204" pitchFamily="34" charset="0"/>
                          <a:sym typeface="Montserrat"/>
                        </a:rPr>
                        <a:t>Excelencia</a:t>
                      </a:r>
                      <a:r>
                        <a:rPr lang="en-US" sz="800" b="1" u="none" strike="noStrike" kern="1200" cap="none" dirty="0">
                          <a:solidFill>
                            <a:srgbClr val="003B61"/>
                          </a:solidFill>
                          <a:latin typeface="Arial" panose="020B0604020202020204" pitchFamily="34" charset="0"/>
                          <a:ea typeface="Montserrat"/>
                          <a:cs typeface="Arial" panose="020B0604020202020204" pitchFamily="34" charset="0"/>
                          <a:sym typeface="Montserra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cap="none" dirty="0" err="1">
                          <a:solidFill>
                            <a:srgbClr val="003B61"/>
                          </a:solidFill>
                          <a:latin typeface="Arial" panose="020B0604020202020204" pitchFamily="34" charset="0"/>
                          <a:ea typeface="Montserrat"/>
                          <a:cs typeface="Arial" panose="020B0604020202020204" pitchFamily="34" charset="0"/>
                          <a:sym typeface="Montserrat"/>
                        </a:rPr>
                        <a:t>Tripadvisor</a:t>
                      </a:r>
                      <a:endParaRPr lang="en-US" sz="800" b="1" u="none" strike="noStrike" kern="1200" cap="none" dirty="0">
                        <a:solidFill>
                          <a:srgbClr val="003B61"/>
                        </a:solidFill>
                        <a:latin typeface="Arial" panose="020B0604020202020204" pitchFamily="34" charset="0"/>
                        <a:ea typeface="Montserrat"/>
                        <a:cs typeface="Arial" panose="020B0604020202020204" pitchFamily="34" charset="0"/>
                        <a:sym typeface="Montserrat"/>
                      </a:endParaRPr>
                    </a:p>
                  </a:txBody>
                  <a:tcPr marL="0" marR="0" marT="360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Guest</a:t>
                      </a:r>
                      <a:r>
                        <a:rPr lang="en-US" sz="800" b="1" dirty="0">
                          <a:solidFill>
                            <a:srgbClr val="003B61"/>
                          </a:solidFill>
                          <a:latin typeface="Arial" panose="020B0604020202020204" pitchFamily="34" charset="0"/>
                          <a:ea typeface="Montserrat"/>
                          <a:cs typeface="Arial" panose="020B0604020202020204" pitchFamily="34" charset="0"/>
                          <a:sym typeface="Montserrat"/>
                        </a:rPr>
                        <a:t> </a:t>
                      </a: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Review Awards  </a:t>
                      </a: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Booking.com</a:t>
                      </a:r>
                      <a:endParaRPr sz="800" b="1" u="none" strike="noStrike" cap="none" dirty="0">
                        <a:latin typeface="Arial" panose="020B0604020202020204" pitchFamily="34" charset="0"/>
                        <a:ea typeface="Montserrat"/>
                        <a:cs typeface="Arial" panose="020B0604020202020204" pitchFamily="34" charset="0"/>
                        <a:sym typeface="Montserrat"/>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6311">
                <a:tc>
                  <a:txBody>
                    <a:bodyPr/>
                    <a:lstStyle/>
                    <a:p>
                      <a:pPr marL="0" marR="0" lvl="0" indent="0" algn="ctr" rtl="0">
                        <a:lnSpc>
                          <a:spcPct val="113636"/>
                        </a:lnSpc>
                        <a:spcBef>
                          <a:spcPts val="0"/>
                        </a:spcBef>
                        <a:spcAft>
                          <a:spcPts val="0"/>
                        </a:spcAft>
                        <a:buNone/>
                      </a:pPr>
                      <a:r>
                        <a:rPr lang="en-US" sz="700" u="none" strike="noStrike" cap="none" dirty="0">
                          <a:solidFill>
                            <a:srgbClr val="4A4A49"/>
                          </a:solidFill>
                          <a:latin typeface="Arial" panose="020B0604020202020204" pitchFamily="34" charset="0"/>
                          <a:ea typeface="Arial"/>
                          <a:cs typeface="Arial" panose="020B0604020202020204" pitchFamily="34" charset="0"/>
                          <a:sym typeface="Arial"/>
                        </a:rPr>
                        <a:t>(2018)</a:t>
                      </a:r>
                      <a:endParaRPr sz="700" u="none" strike="noStrike" cap="none" dirty="0">
                        <a:latin typeface="Arial" panose="020B0604020202020204" pitchFamily="34" charset="0"/>
                        <a:ea typeface="Arial"/>
                        <a:cs typeface="Arial" panose="020B0604020202020204" pitchFamily="34" charset="0"/>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3636"/>
                        </a:lnSpc>
                        <a:spcBef>
                          <a:spcPts val="0"/>
                        </a:spcBef>
                        <a:spcAft>
                          <a:spcPts val="0"/>
                        </a:spcAft>
                        <a:buNone/>
                      </a:pPr>
                      <a:r>
                        <a:rPr lang="en-US" sz="700" u="none" strike="noStrike" cap="none" dirty="0">
                          <a:solidFill>
                            <a:srgbClr val="4A4A49"/>
                          </a:solidFill>
                          <a:latin typeface="Arial" panose="020B0604020202020204" pitchFamily="34" charset="0"/>
                          <a:ea typeface="Arial"/>
                          <a:cs typeface="Arial" panose="020B0604020202020204" pitchFamily="34" charset="0"/>
                          <a:sym typeface="Arial"/>
                        </a:rPr>
                        <a:t>(2016 y 2018)</a:t>
                      </a:r>
                      <a:endParaRPr sz="700" u="none" strike="noStrike" cap="none" dirty="0">
                        <a:latin typeface="Arial" panose="020B0604020202020204" pitchFamily="34" charset="0"/>
                        <a:ea typeface="Arial"/>
                        <a:cs typeface="Arial" panose="020B0604020202020204" pitchFamily="34" charset="0"/>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3636"/>
                        </a:lnSpc>
                        <a:spcBef>
                          <a:spcPts val="0"/>
                        </a:spcBef>
                        <a:spcAft>
                          <a:spcPts val="0"/>
                        </a:spcAft>
                        <a:buNone/>
                      </a:pPr>
                      <a:r>
                        <a:rPr lang="en-US" sz="700" u="none" strike="noStrike" cap="none" dirty="0">
                          <a:solidFill>
                            <a:srgbClr val="4A4A49"/>
                          </a:solidFill>
                          <a:latin typeface="Arial" panose="020B0604020202020204" pitchFamily="34" charset="0"/>
                          <a:ea typeface="Arial"/>
                          <a:cs typeface="Arial" panose="020B0604020202020204" pitchFamily="34" charset="0"/>
                          <a:sym typeface="Arial"/>
                        </a:rPr>
                        <a:t>(2015, 2016 y 2017)</a:t>
                      </a:r>
                      <a:endParaRPr sz="700" u="none" strike="noStrike" cap="none" dirty="0">
                        <a:latin typeface="Arial" panose="020B0604020202020204" pitchFamily="34" charset="0"/>
                        <a:ea typeface="Arial"/>
                        <a:cs typeface="Arial" panose="020B0604020202020204" pitchFamily="34" charset="0"/>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401" name="Google Shape;1401;p32"/>
          <p:cNvSpPr/>
          <p:nvPr/>
        </p:nvSpPr>
        <p:spPr>
          <a:xfrm>
            <a:off x="6495401" y="1867693"/>
            <a:ext cx="368533" cy="470197"/>
          </a:xfrm>
          <a:custGeom>
            <a:avLst/>
            <a:gdLst/>
            <a:ahLst/>
            <a:cxnLst/>
            <a:rect l="l" t="t" r="r" b="b"/>
            <a:pathLst>
              <a:path w="607695" h="775335" extrusionOk="0">
                <a:moveTo>
                  <a:pt x="435762" y="340893"/>
                </a:moveTo>
                <a:lnTo>
                  <a:pt x="249072" y="12"/>
                </a:lnTo>
                <a:lnTo>
                  <a:pt x="0" y="12"/>
                </a:lnTo>
                <a:lnTo>
                  <a:pt x="182880" y="333921"/>
                </a:lnTo>
                <a:lnTo>
                  <a:pt x="210591" y="320294"/>
                </a:lnTo>
                <a:lnTo>
                  <a:pt x="240131" y="310210"/>
                </a:lnTo>
                <a:lnTo>
                  <a:pt x="271221" y="303936"/>
                </a:lnTo>
                <a:lnTo>
                  <a:pt x="303606" y="301790"/>
                </a:lnTo>
                <a:lnTo>
                  <a:pt x="339432" y="304431"/>
                </a:lnTo>
                <a:lnTo>
                  <a:pt x="373659" y="312077"/>
                </a:lnTo>
                <a:lnTo>
                  <a:pt x="405879" y="324370"/>
                </a:lnTo>
                <a:lnTo>
                  <a:pt x="435762" y="340893"/>
                </a:lnTo>
                <a:close/>
              </a:path>
              <a:path w="607695"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50" y="462318"/>
                </a:lnTo>
                <a:lnTo>
                  <a:pt x="144500" y="501713"/>
                </a:lnTo>
                <a:lnTo>
                  <a:pt x="138595" y="545515"/>
                </a:lnTo>
                <a:lnTo>
                  <a:pt x="144500" y="589330"/>
                </a:lnTo>
                <a:lnTo>
                  <a:pt x="161150" y="628726"/>
                </a:lnTo>
                <a:lnTo>
                  <a:pt x="186982" y="662127"/>
                </a:lnTo>
                <a:lnTo>
                  <a:pt x="220383" y="687946"/>
                </a:lnTo>
                <a:lnTo>
                  <a:pt x="259791" y="704596"/>
                </a:lnTo>
                <a:lnTo>
                  <a:pt x="303606" y="710501"/>
                </a:lnTo>
                <a:lnTo>
                  <a:pt x="347408" y="704596"/>
                </a:lnTo>
                <a:lnTo>
                  <a:pt x="386803" y="687946"/>
                </a:lnTo>
                <a:lnTo>
                  <a:pt x="420204" y="662127"/>
                </a:lnTo>
                <a:lnTo>
                  <a:pt x="446024" y="628726"/>
                </a:lnTo>
                <a:lnTo>
                  <a:pt x="462673" y="589330"/>
                </a:lnTo>
                <a:lnTo>
                  <a:pt x="468579" y="545515"/>
                </a:lnTo>
                <a:close/>
              </a:path>
              <a:path w="607695" h="775335" extrusionOk="0">
                <a:moveTo>
                  <a:pt x="533412" y="545515"/>
                </a:moveTo>
                <a:lnTo>
                  <a:pt x="528739" y="499262"/>
                </a:lnTo>
                <a:lnTo>
                  <a:pt x="515327" y="456158"/>
                </a:lnTo>
                <a:lnTo>
                  <a:pt x="494106" y="417118"/>
                </a:lnTo>
                <a:lnTo>
                  <a:pt x="482511" y="403072"/>
                </a:lnTo>
                <a:lnTo>
                  <a:pt x="482511" y="545515"/>
                </a:lnTo>
                <a:lnTo>
                  <a:pt x="476110" y="593026"/>
                </a:lnTo>
                <a:lnTo>
                  <a:pt x="458050" y="635749"/>
                </a:lnTo>
                <a:lnTo>
                  <a:pt x="430047" y="671969"/>
                </a:lnTo>
                <a:lnTo>
                  <a:pt x="393827" y="699973"/>
                </a:lnTo>
                <a:lnTo>
                  <a:pt x="351104" y="718032"/>
                </a:lnTo>
                <a:lnTo>
                  <a:pt x="303606" y="724433"/>
                </a:lnTo>
                <a:lnTo>
                  <a:pt x="256095" y="718032"/>
                </a:lnTo>
                <a:lnTo>
                  <a:pt x="213360" y="699973"/>
                </a:lnTo>
                <a:lnTo>
                  <a:pt x="177126" y="671969"/>
                </a:lnTo>
                <a:lnTo>
                  <a:pt x="149123" y="635749"/>
                </a:lnTo>
                <a:lnTo>
                  <a:pt x="131064" y="593026"/>
                </a:lnTo>
                <a:lnTo>
                  <a:pt x="124663" y="545515"/>
                </a:lnTo>
                <a:lnTo>
                  <a:pt x="131064" y="498005"/>
                </a:lnTo>
                <a:lnTo>
                  <a:pt x="149123" y="455282"/>
                </a:lnTo>
                <a:lnTo>
                  <a:pt x="177126" y="419061"/>
                </a:lnTo>
                <a:lnTo>
                  <a:pt x="213360" y="391071"/>
                </a:lnTo>
                <a:lnTo>
                  <a:pt x="256095" y="373011"/>
                </a:lnTo>
                <a:lnTo>
                  <a:pt x="303606" y="366610"/>
                </a:lnTo>
                <a:lnTo>
                  <a:pt x="351104" y="373011"/>
                </a:lnTo>
                <a:lnTo>
                  <a:pt x="393827" y="391071"/>
                </a:lnTo>
                <a:lnTo>
                  <a:pt x="430047" y="419061"/>
                </a:lnTo>
                <a:lnTo>
                  <a:pt x="458050" y="455282"/>
                </a:lnTo>
                <a:lnTo>
                  <a:pt x="476110" y="498005"/>
                </a:lnTo>
                <a:lnTo>
                  <a:pt x="482511" y="545515"/>
                </a:lnTo>
                <a:lnTo>
                  <a:pt x="482511" y="403072"/>
                </a:lnTo>
                <a:lnTo>
                  <a:pt x="466026" y="383095"/>
                </a:lnTo>
                <a:lnTo>
                  <a:pt x="446049" y="366610"/>
                </a:lnTo>
                <a:lnTo>
                  <a:pt x="432003" y="355015"/>
                </a:lnTo>
                <a:lnTo>
                  <a:pt x="392976" y="333794"/>
                </a:lnTo>
                <a:lnTo>
                  <a:pt x="349859" y="320382"/>
                </a:lnTo>
                <a:lnTo>
                  <a:pt x="303606" y="315709"/>
                </a:lnTo>
                <a:lnTo>
                  <a:pt x="257340" y="320382"/>
                </a:lnTo>
                <a:lnTo>
                  <a:pt x="214236" y="333794"/>
                </a:lnTo>
                <a:lnTo>
                  <a:pt x="175196" y="355015"/>
                </a:lnTo>
                <a:lnTo>
                  <a:pt x="141173" y="383095"/>
                </a:lnTo>
                <a:lnTo>
                  <a:pt x="113093" y="417118"/>
                </a:lnTo>
                <a:lnTo>
                  <a:pt x="91871" y="456158"/>
                </a:lnTo>
                <a:lnTo>
                  <a:pt x="78460" y="499262"/>
                </a:lnTo>
                <a:lnTo>
                  <a:pt x="73787" y="545515"/>
                </a:lnTo>
                <a:lnTo>
                  <a:pt x="78460" y="591781"/>
                </a:lnTo>
                <a:lnTo>
                  <a:pt x="91871" y="634885"/>
                </a:lnTo>
                <a:lnTo>
                  <a:pt x="113093" y="673925"/>
                </a:lnTo>
                <a:lnTo>
                  <a:pt x="141185" y="707948"/>
                </a:lnTo>
                <a:lnTo>
                  <a:pt x="175209" y="736028"/>
                </a:lnTo>
                <a:lnTo>
                  <a:pt x="214236" y="757237"/>
                </a:lnTo>
                <a:lnTo>
                  <a:pt x="257352" y="770648"/>
                </a:lnTo>
                <a:lnTo>
                  <a:pt x="303606" y="775322"/>
                </a:lnTo>
                <a:lnTo>
                  <a:pt x="349859" y="770648"/>
                </a:lnTo>
                <a:lnTo>
                  <a:pt x="392976" y="757237"/>
                </a:lnTo>
                <a:lnTo>
                  <a:pt x="432003" y="736028"/>
                </a:lnTo>
                <a:lnTo>
                  <a:pt x="466026" y="707936"/>
                </a:lnTo>
                <a:lnTo>
                  <a:pt x="494118" y="673912"/>
                </a:lnTo>
                <a:lnTo>
                  <a:pt x="515327" y="634885"/>
                </a:lnTo>
                <a:lnTo>
                  <a:pt x="528739" y="591769"/>
                </a:lnTo>
                <a:lnTo>
                  <a:pt x="533412" y="545515"/>
                </a:lnTo>
                <a:close/>
              </a:path>
              <a:path w="607695"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02" name="Google Shape;1402;p32"/>
          <p:cNvSpPr/>
          <p:nvPr/>
        </p:nvSpPr>
        <p:spPr>
          <a:xfrm>
            <a:off x="7599239" y="1867693"/>
            <a:ext cx="368533" cy="470197"/>
          </a:xfrm>
          <a:custGeom>
            <a:avLst/>
            <a:gdLst/>
            <a:ahLst/>
            <a:cxnLst/>
            <a:rect l="l" t="t" r="r" b="b"/>
            <a:pathLst>
              <a:path w="607695" h="775335" extrusionOk="0">
                <a:moveTo>
                  <a:pt x="435762" y="340893"/>
                </a:moveTo>
                <a:lnTo>
                  <a:pt x="249072" y="12"/>
                </a:lnTo>
                <a:lnTo>
                  <a:pt x="0" y="12"/>
                </a:lnTo>
                <a:lnTo>
                  <a:pt x="182880" y="333921"/>
                </a:lnTo>
                <a:lnTo>
                  <a:pt x="210604" y="320294"/>
                </a:lnTo>
                <a:lnTo>
                  <a:pt x="240131" y="310210"/>
                </a:lnTo>
                <a:lnTo>
                  <a:pt x="271221" y="303936"/>
                </a:lnTo>
                <a:lnTo>
                  <a:pt x="303606" y="301790"/>
                </a:lnTo>
                <a:lnTo>
                  <a:pt x="339445" y="304431"/>
                </a:lnTo>
                <a:lnTo>
                  <a:pt x="373659" y="312077"/>
                </a:lnTo>
                <a:lnTo>
                  <a:pt x="405892" y="324370"/>
                </a:lnTo>
                <a:lnTo>
                  <a:pt x="435762" y="340893"/>
                </a:lnTo>
                <a:close/>
              </a:path>
              <a:path w="607695" h="775335" extrusionOk="0">
                <a:moveTo>
                  <a:pt x="468579" y="545515"/>
                </a:moveTo>
                <a:lnTo>
                  <a:pt x="462673" y="501713"/>
                </a:lnTo>
                <a:lnTo>
                  <a:pt x="446024" y="462318"/>
                </a:lnTo>
                <a:lnTo>
                  <a:pt x="420204" y="428917"/>
                </a:lnTo>
                <a:lnTo>
                  <a:pt x="386816" y="403098"/>
                </a:lnTo>
                <a:lnTo>
                  <a:pt x="347421" y="386448"/>
                </a:lnTo>
                <a:lnTo>
                  <a:pt x="303606" y="380542"/>
                </a:lnTo>
                <a:lnTo>
                  <a:pt x="259791" y="386448"/>
                </a:lnTo>
                <a:lnTo>
                  <a:pt x="220395" y="403098"/>
                </a:lnTo>
                <a:lnTo>
                  <a:pt x="186982" y="428917"/>
                </a:lnTo>
                <a:lnTo>
                  <a:pt x="161163" y="462318"/>
                </a:lnTo>
                <a:lnTo>
                  <a:pt x="144500" y="501713"/>
                </a:lnTo>
                <a:lnTo>
                  <a:pt x="138595" y="545515"/>
                </a:lnTo>
                <a:lnTo>
                  <a:pt x="144500" y="589330"/>
                </a:lnTo>
                <a:lnTo>
                  <a:pt x="161163" y="628726"/>
                </a:lnTo>
                <a:lnTo>
                  <a:pt x="186982" y="662127"/>
                </a:lnTo>
                <a:lnTo>
                  <a:pt x="220395" y="687946"/>
                </a:lnTo>
                <a:lnTo>
                  <a:pt x="259791" y="704596"/>
                </a:lnTo>
                <a:lnTo>
                  <a:pt x="303606" y="710501"/>
                </a:lnTo>
                <a:lnTo>
                  <a:pt x="347421" y="704596"/>
                </a:lnTo>
                <a:lnTo>
                  <a:pt x="386816" y="687946"/>
                </a:lnTo>
                <a:lnTo>
                  <a:pt x="420204" y="662127"/>
                </a:lnTo>
                <a:lnTo>
                  <a:pt x="446024" y="628726"/>
                </a:lnTo>
                <a:lnTo>
                  <a:pt x="462673" y="589330"/>
                </a:lnTo>
                <a:lnTo>
                  <a:pt x="468579" y="545515"/>
                </a:lnTo>
                <a:close/>
              </a:path>
              <a:path w="607695" h="775335" extrusionOk="0">
                <a:moveTo>
                  <a:pt x="533412" y="545515"/>
                </a:moveTo>
                <a:lnTo>
                  <a:pt x="528739" y="499262"/>
                </a:lnTo>
                <a:lnTo>
                  <a:pt x="515327" y="456158"/>
                </a:lnTo>
                <a:lnTo>
                  <a:pt x="494118" y="417118"/>
                </a:lnTo>
                <a:lnTo>
                  <a:pt x="482511" y="403072"/>
                </a:lnTo>
                <a:lnTo>
                  <a:pt x="482511" y="545515"/>
                </a:lnTo>
                <a:lnTo>
                  <a:pt x="476110" y="593026"/>
                </a:lnTo>
                <a:lnTo>
                  <a:pt x="458050" y="635749"/>
                </a:lnTo>
                <a:lnTo>
                  <a:pt x="430047" y="671969"/>
                </a:lnTo>
                <a:lnTo>
                  <a:pt x="393827" y="699973"/>
                </a:lnTo>
                <a:lnTo>
                  <a:pt x="351116" y="718032"/>
                </a:lnTo>
                <a:lnTo>
                  <a:pt x="303606" y="724433"/>
                </a:lnTo>
                <a:lnTo>
                  <a:pt x="256095" y="718032"/>
                </a:lnTo>
                <a:lnTo>
                  <a:pt x="213360" y="699973"/>
                </a:lnTo>
                <a:lnTo>
                  <a:pt x="177139" y="671969"/>
                </a:lnTo>
                <a:lnTo>
                  <a:pt x="149136" y="635749"/>
                </a:lnTo>
                <a:lnTo>
                  <a:pt x="131064" y="593026"/>
                </a:lnTo>
                <a:lnTo>
                  <a:pt x="124663" y="545515"/>
                </a:lnTo>
                <a:lnTo>
                  <a:pt x="131064" y="498005"/>
                </a:lnTo>
                <a:lnTo>
                  <a:pt x="149136" y="455282"/>
                </a:lnTo>
                <a:lnTo>
                  <a:pt x="177139" y="419061"/>
                </a:lnTo>
                <a:lnTo>
                  <a:pt x="213360" y="391071"/>
                </a:lnTo>
                <a:lnTo>
                  <a:pt x="256095" y="373011"/>
                </a:lnTo>
                <a:lnTo>
                  <a:pt x="303606" y="366610"/>
                </a:lnTo>
                <a:lnTo>
                  <a:pt x="351116" y="373011"/>
                </a:lnTo>
                <a:lnTo>
                  <a:pt x="393827" y="391071"/>
                </a:lnTo>
                <a:lnTo>
                  <a:pt x="430047" y="419061"/>
                </a:lnTo>
                <a:lnTo>
                  <a:pt x="458050" y="455282"/>
                </a:lnTo>
                <a:lnTo>
                  <a:pt x="476110" y="498005"/>
                </a:lnTo>
                <a:lnTo>
                  <a:pt x="482511" y="545515"/>
                </a:lnTo>
                <a:lnTo>
                  <a:pt x="482511" y="403072"/>
                </a:lnTo>
                <a:lnTo>
                  <a:pt x="446062" y="366610"/>
                </a:lnTo>
                <a:lnTo>
                  <a:pt x="392976" y="333794"/>
                </a:lnTo>
                <a:lnTo>
                  <a:pt x="349859" y="320382"/>
                </a:lnTo>
                <a:lnTo>
                  <a:pt x="303606" y="315709"/>
                </a:lnTo>
                <a:lnTo>
                  <a:pt x="257352" y="320382"/>
                </a:lnTo>
                <a:lnTo>
                  <a:pt x="214236" y="333794"/>
                </a:lnTo>
                <a:lnTo>
                  <a:pt x="175209" y="355015"/>
                </a:lnTo>
                <a:lnTo>
                  <a:pt x="141173" y="383095"/>
                </a:lnTo>
                <a:lnTo>
                  <a:pt x="113093" y="417118"/>
                </a:lnTo>
                <a:lnTo>
                  <a:pt x="91884" y="456158"/>
                </a:lnTo>
                <a:lnTo>
                  <a:pt x="78473" y="499262"/>
                </a:lnTo>
                <a:lnTo>
                  <a:pt x="73787" y="545515"/>
                </a:lnTo>
                <a:lnTo>
                  <a:pt x="78473" y="591781"/>
                </a:lnTo>
                <a:lnTo>
                  <a:pt x="91884" y="634885"/>
                </a:lnTo>
                <a:lnTo>
                  <a:pt x="113093" y="673925"/>
                </a:lnTo>
                <a:lnTo>
                  <a:pt x="141185" y="707948"/>
                </a:lnTo>
                <a:lnTo>
                  <a:pt x="175209" y="736028"/>
                </a:lnTo>
                <a:lnTo>
                  <a:pt x="214249" y="757237"/>
                </a:lnTo>
                <a:lnTo>
                  <a:pt x="257352" y="770648"/>
                </a:lnTo>
                <a:lnTo>
                  <a:pt x="303606" y="775322"/>
                </a:lnTo>
                <a:lnTo>
                  <a:pt x="349872" y="770648"/>
                </a:lnTo>
                <a:lnTo>
                  <a:pt x="392976" y="757237"/>
                </a:lnTo>
                <a:lnTo>
                  <a:pt x="432015" y="736028"/>
                </a:lnTo>
                <a:lnTo>
                  <a:pt x="446049" y="724433"/>
                </a:lnTo>
                <a:lnTo>
                  <a:pt x="466039" y="707936"/>
                </a:lnTo>
                <a:lnTo>
                  <a:pt x="494118" y="673912"/>
                </a:lnTo>
                <a:lnTo>
                  <a:pt x="515327" y="634885"/>
                </a:lnTo>
                <a:lnTo>
                  <a:pt x="528739" y="591769"/>
                </a:lnTo>
                <a:lnTo>
                  <a:pt x="533412" y="545515"/>
                </a:lnTo>
                <a:close/>
              </a:path>
              <a:path w="607695" h="775335" extrusionOk="0">
                <a:moveTo>
                  <a:pt x="607187" y="0"/>
                </a:moveTo>
                <a:lnTo>
                  <a:pt x="358114" y="0"/>
                </a:lnTo>
                <a:lnTo>
                  <a:pt x="311543" y="85077"/>
                </a:lnTo>
                <a:lnTo>
                  <a:pt x="436105" y="312470"/>
                </a:lnTo>
                <a:lnTo>
                  <a:pt x="607187"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03" name="Google Shape;1403;p32"/>
          <p:cNvSpPr/>
          <p:nvPr/>
        </p:nvSpPr>
        <p:spPr>
          <a:xfrm>
            <a:off x="8720012" y="1867693"/>
            <a:ext cx="368533" cy="470197"/>
          </a:xfrm>
          <a:custGeom>
            <a:avLst/>
            <a:gdLst/>
            <a:ahLst/>
            <a:cxnLst/>
            <a:rect l="l" t="t" r="r" b="b"/>
            <a:pathLst>
              <a:path w="607695" h="775335" extrusionOk="0">
                <a:moveTo>
                  <a:pt x="435762" y="340893"/>
                </a:moveTo>
                <a:lnTo>
                  <a:pt x="249072" y="12"/>
                </a:lnTo>
                <a:lnTo>
                  <a:pt x="0" y="12"/>
                </a:lnTo>
                <a:lnTo>
                  <a:pt x="182880" y="333921"/>
                </a:lnTo>
                <a:lnTo>
                  <a:pt x="210591" y="320294"/>
                </a:lnTo>
                <a:lnTo>
                  <a:pt x="240131" y="310210"/>
                </a:lnTo>
                <a:lnTo>
                  <a:pt x="271221" y="303936"/>
                </a:lnTo>
                <a:lnTo>
                  <a:pt x="303606" y="301790"/>
                </a:lnTo>
                <a:lnTo>
                  <a:pt x="339432" y="304431"/>
                </a:lnTo>
                <a:lnTo>
                  <a:pt x="373646" y="312077"/>
                </a:lnTo>
                <a:lnTo>
                  <a:pt x="405879" y="324370"/>
                </a:lnTo>
                <a:lnTo>
                  <a:pt x="435762" y="340893"/>
                </a:lnTo>
                <a:close/>
              </a:path>
              <a:path w="607695"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50" y="462318"/>
                </a:lnTo>
                <a:lnTo>
                  <a:pt x="144500" y="501713"/>
                </a:lnTo>
                <a:lnTo>
                  <a:pt x="138595" y="545515"/>
                </a:lnTo>
                <a:lnTo>
                  <a:pt x="144500" y="589330"/>
                </a:lnTo>
                <a:lnTo>
                  <a:pt x="161150" y="628726"/>
                </a:lnTo>
                <a:lnTo>
                  <a:pt x="186982" y="662127"/>
                </a:lnTo>
                <a:lnTo>
                  <a:pt x="220383" y="687946"/>
                </a:lnTo>
                <a:lnTo>
                  <a:pt x="259791" y="704596"/>
                </a:lnTo>
                <a:lnTo>
                  <a:pt x="303606" y="710501"/>
                </a:lnTo>
                <a:lnTo>
                  <a:pt x="347408" y="704596"/>
                </a:lnTo>
                <a:lnTo>
                  <a:pt x="386803" y="687946"/>
                </a:lnTo>
                <a:lnTo>
                  <a:pt x="420204" y="662127"/>
                </a:lnTo>
                <a:lnTo>
                  <a:pt x="446024" y="628726"/>
                </a:lnTo>
                <a:lnTo>
                  <a:pt x="462673" y="589330"/>
                </a:lnTo>
                <a:lnTo>
                  <a:pt x="468579" y="545515"/>
                </a:lnTo>
                <a:close/>
              </a:path>
              <a:path w="607695" h="775335" extrusionOk="0">
                <a:moveTo>
                  <a:pt x="533412" y="545515"/>
                </a:moveTo>
                <a:lnTo>
                  <a:pt x="528726" y="499262"/>
                </a:lnTo>
                <a:lnTo>
                  <a:pt x="515315" y="456158"/>
                </a:lnTo>
                <a:lnTo>
                  <a:pt x="494106" y="417118"/>
                </a:lnTo>
                <a:lnTo>
                  <a:pt x="482511" y="403072"/>
                </a:lnTo>
                <a:lnTo>
                  <a:pt x="482511" y="545515"/>
                </a:lnTo>
                <a:lnTo>
                  <a:pt x="476097" y="593026"/>
                </a:lnTo>
                <a:lnTo>
                  <a:pt x="458038" y="635749"/>
                </a:lnTo>
                <a:lnTo>
                  <a:pt x="430047" y="671969"/>
                </a:lnTo>
                <a:lnTo>
                  <a:pt x="393827" y="699973"/>
                </a:lnTo>
                <a:lnTo>
                  <a:pt x="351104" y="718032"/>
                </a:lnTo>
                <a:lnTo>
                  <a:pt x="303606" y="724433"/>
                </a:lnTo>
                <a:lnTo>
                  <a:pt x="256082" y="718032"/>
                </a:lnTo>
                <a:lnTo>
                  <a:pt x="213360" y="699973"/>
                </a:lnTo>
                <a:lnTo>
                  <a:pt x="177126" y="671969"/>
                </a:lnTo>
                <a:lnTo>
                  <a:pt x="149123" y="635749"/>
                </a:lnTo>
                <a:lnTo>
                  <a:pt x="131064" y="593026"/>
                </a:lnTo>
                <a:lnTo>
                  <a:pt x="124663" y="545515"/>
                </a:lnTo>
                <a:lnTo>
                  <a:pt x="131064" y="498005"/>
                </a:lnTo>
                <a:lnTo>
                  <a:pt x="149123" y="455282"/>
                </a:lnTo>
                <a:lnTo>
                  <a:pt x="177126" y="419061"/>
                </a:lnTo>
                <a:lnTo>
                  <a:pt x="213360" y="391071"/>
                </a:lnTo>
                <a:lnTo>
                  <a:pt x="256082" y="373011"/>
                </a:lnTo>
                <a:lnTo>
                  <a:pt x="303606" y="366610"/>
                </a:lnTo>
                <a:lnTo>
                  <a:pt x="351104" y="373011"/>
                </a:lnTo>
                <a:lnTo>
                  <a:pt x="393827" y="391071"/>
                </a:lnTo>
                <a:lnTo>
                  <a:pt x="430047" y="419061"/>
                </a:lnTo>
                <a:lnTo>
                  <a:pt x="458038" y="455282"/>
                </a:lnTo>
                <a:lnTo>
                  <a:pt x="476097" y="498005"/>
                </a:lnTo>
                <a:lnTo>
                  <a:pt x="482511" y="545515"/>
                </a:lnTo>
                <a:lnTo>
                  <a:pt x="482511" y="403072"/>
                </a:lnTo>
                <a:lnTo>
                  <a:pt x="466026" y="383095"/>
                </a:lnTo>
                <a:lnTo>
                  <a:pt x="446049" y="366610"/>
                </a:lnTo>
                <a:lnTo>
                  <a:pt x="432003" y="355015"/>
                </a:lnTo>
                <a:lnTo>
                  <a:pt x="392963" y="333794"/>
                </a:lnTo>
                <a:lnTo>
                  <a:pt x="349859" y="320382"/>
                </a:lnTo>
                <a:lnTo>
                  <a:pt x="303606" y="315709"/>
                </a:lnTo>
                <a:lnTo>
                  <a:pt x="257340" y="320382"/>
                </a:lnTo>
                <a:lnTo>
                  <a:pt x="214236" y="333794"/>
                </a:lnTo>
                <a:lnTo>
                  <a:pt x="175196" y="355015"/>
                </a:lnTo>
                <a:lnTo>
                  <a:pt x="141173" y="383095"/>
                </a:lnTo>
                <a:lnTo>
                  <a:pt x="113080" y="417118"/>
                </a:lnTo>
                <a:lnTo>
                  <a:pt x="91871" y="456158"/>
                </a:lnTo>
                <a:lnTo>
                  <a:pt x="78460" y="499262"/>
                </a:lnTo>
                <a:lnTo>
                  <a:pt x="73787" y="545515"/>
                </a:lnTo>
                <a:lnTo>
                  <a:pt x="78460" y="591781"/>
                </a:lnTo>
                <a:lnTo>
                  <a:pt x="91871" y="634885"/>
                </a:lnTo>
                <a:lnTo>
                  <a:pt x="113093" y="673925"/>
                </a:lnTo>
                <a:lnTo>
                  <a:pt x="141173" y="707948"/>
                </a:lnTo>
                <a:lnTo>
                  <a:pt x="175209" y="736028"/>
                </a:lnTo>
                <a:lnTo>
                  <a:pt x="214236" y="757237"/>
                </a:lnTo>
                <a:lnTo>
                  <a:pt x="257352" y="770648"/>
                </a:lnTo>
                <a:lnTo>
                  <a:pt x="303606" y="775322"/>
                </a:lnTo>
                <a:lnTo>
                  <a:pt x="349859" y="770648"/>
                </a:lnTo>
                <a:lnTo>
                  <a:pt x="392976" y="757237"/>
                </a:lnTo>
                <a:lnTo>
                  <a:pt x="432003" y="736028"/>
                </a:lnTo>
                <a:lnTo>
                  <a:pt x="466026" y="707936"/>
                </a:lnTo>
                <a:lnTo>
                  <a:pt x="494106" y="673912"/>
                </a:lnTo>
                <a:lnTo>
                  <a:pt x="515327" y="634885"/>
                </a:lnTo>
                <a:lnTo>
                  <a:pt x="528726" y="591769"/>
                </a:lnTo>
                <a:lnTo>
                  <a:pt x="533412" y="545515"/>
                </a:lnTo>
                <a:close/>
              </a:path>
              <a:path w="607695"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04" name="Google Shape;1404;p32"/>
          <p:cNvSpPr txBox="1"/>
          <p:nvPr/>
        </p:nvSpPr>
        <p:spPr>
          <a:xfrm>
            <a:off x="1424141" y="3430734"/>
            <a:ext cx="283088" cy="144819"/>
          </a:xfrm>
          <a:prstGeom prst="rect">
            <a:avLst/>
          </a:prstGeom>
          <a:noFill/>
          <a:ln>
            <a:noFill/>
          </a:ln>
        </p:spPr>
        <p:txBody>
          <a:bodyPr spcFirstLastPara="1" wrap="square" lIns="0" tIns="7702" rIns="0" bIns="0" anchor="t" anchorCtr="0">
            <a:noAutofit/>
          </a:bodyPr>
          <a:lstStyle/>
          <a:p>
            <a:pPr marL="7701"/>
            <a:r>
              <a:rPr lang="en-US" sz="849" b="1">
                <a:solidFill>
                  <a:srgbClr val="003B61"/>
                </a:solidFill>
                <a:latin typeface="Montserrat"/>
                <a:ea typeface="Montserrat"/>
                <a:cs typeface="Montserrat"/>
                <a:sym typeface="Montserrat"/>
              </a:rPr>
              <a:t>IHG </a:t>
            </a:r>
            <a:endParaRPr sz="849" b="1">
              <a:solidFill>
                <a:srgbClr val="000000"/>
              </a:solidFill>
              <a:latin typeface="Montserrat"/>
              <a:ea typeface="Montserrat"/>
              <a:cs typeface="Montserrat"/>
              <a:sym typeface="Montserrat"/>
            </a:endParaRPr>
          </a:p>
        </p:txBody>
      </p:sp>
      <p:sp>
        <p:nvSpPr>
          <p:cNvPr id="1405" name="Google Shape;1405;p32"/>
          <p:cNvSpPr txBox="1"/>
          <p:nvPr/>
        </p:nvSpPr>
        <p:spPr>
          <a:xfrm>
            <a:off x="1227214" y="4239982"/>
            <a:ext cx="690254" cy="493766"/>
          </a:xfrm>
          <a:prstGeom prst="rect">
            <a:avLst/>
          </a:prstGeom>
          <a:noFill/>
          <a:ln>
            <a:noFill/>
          </a:ln>
        </p:spPr>
        <p:txBody>
          <a:bodyPr spcFirstLastPara="1" wrap="square" lIns="0" tIns="0" rIns="0" bIns="0" anchor="t" anchorCtr="0">
            <a:noAutofit/>
          </a:bodyPr>
          <a:lstStyle/>
          <a:p>
            <a:pPr algn="ctr"/>
            <a:r>
              <a:rPr lang="en-US" sz="788" b="1" dirty="0" err="1">
                <a:solidFill>
                  <a:srgbClr val="003B61"/>
                </a:solidFill>
                <a:latin typeface="Arial" panose="020B0604020202020204" pitchFamily="34" charset="0"/>
                <a:ea typeface="Montserrat"/>
                <a:cs typeface="Arial" panose="020B0604020202020204" pitchFamily="34" charset="0"/>
                <a:sym typeface="Montserrat"/>
              </a:rPr>
              <a:t>Mejor</a:t>
            </a:r>
            <a:r>
              <a:rPr lang="en-US" sz="788" b="1" dirty="0">
                <a:solidFill>
                  <a:srgbClr val="003B61"/>
                </a:solidFill>
                <a:latin typeface="Arial" panose="020B0604020202020204" pitchFamily="34" charset="0"/>
                <a:ea typeface="Montserrat"/>
                <a:cs typeface="Arial" panose="020B0604020202020204" pitchFamily="34" charset="0"/>
                <a:sym typeface="Montserrat"/>
              </a:rPr>
              <a:t>  </a:t>
            </a:r>
            <a:r>
              <a:rPr lang="en-US" sz="788" b="1" dirty="0" err="1">
                <a:solidFill>
                  <a:srgbClr val="003B61"/>
                </a:solidFill>
                <a:latin typeface="Arial" panose="020B0604020202020204" pitchFamily="34" charset="0"/>
                <a:ea typeface="Montserrat"/>
                <a:cs typeface="Arial" panose="020B0604020202020204" pitchFamily="34" charset="0"/>
                <a:sym typeface="Montserrat"/>
              </a:rPr>
              <a:t>Desempeño</a:t>
            </a:r>
            <a:r>
              <a:rPr lang="en-US" sz="788" b="1" dirty="0">
                <a:solidFill>
                  <a:srgbClr val="003B61"/>
                </a:solidFill>
                <a:latin typeface="Arial" panose="020B0604020202020204" pitchFamily="34" charset="0"/>
                <a:ea typeface="Montserrat"/>
                <a:cs typeface="Arial" panose="020B0604020202020204" pitchFamily="34" charset="0"/>
                <a:sym typeface="Montserrat"/>
              </a:rPr>
              <a:t>  </a:t>
            </a:r>
            <a:r>
              <a:rPr lang="en-US" sz="788" b="1" dirty="0" err="1">
                <a:solidFill>
                  <a:srgbClr val="003B61"/>
                </a:solidFill>
                <a:latin typeface="Arial" panose="020B0604020202020204" pitchFamily="34" charset="0"/>
                <a:ea typeface="Montserrat"/>
                <a:cs typeface="Arial" panose="020B0604020202020204" pitchFamily="34" charset="0"/>
                <a:sym typeface="Montserrat"/>
              </a:rPr>
              <a:t>Comercial</a:t>
            </a:r>
            <a:endParaRPr sz="788" b="1" dirty="0">
              <a:solidFill>
                <a:srgbClr val="000000"/>
              </a:solidFill>
              <a:latin typeface="Arial" panose="020B0604020202020204" pitchFamily="34" charset="0"/>
              <a:ea typeface="Montserrat"/>
              <a:cs typeface="Arial" panose="020B0604020202020204" pitchFamily="34" charset="0"/>
              <a:sym typeface="Montserrat"/>
            </a:endParaRPr>
          </a:p>
          <a:p>
            <a:pPr marL="5391" algn="ctr">
              <a:spcBef>
                <a:spcPts val="440"/>
              </a:spcBef>
            </a:pPr>
            <a:r>
              <a:rPr lang="en-US" sz="667" dirty="0">
                <a:solidFill>
                  <a:srgbClr val="4A4A49"/>
                </a:solidFill>
                <a:latin typeface="Arial" panose="020B0604020202020204" pitchFamily="34" charset="0"/>
                <a:ea typeface="Arial"/>
                <a:cs typeface="Arial" panose="020B0604020202020204" pitchFamily="34" charset="0"/>
                <a:sym typeface="Arial"/>
              </a:rPr>
              <a:t>(2014)</a:t>
            </a:r>
            <a:endParaRPr sz="667" dirty="0">
              <a:solidFill>
                <a:srgbClr val="000000"/>
              </a:solidFill>
              <a:latin typeface="Arial" panose="020B0604020202020204" pitchFamily="34" charset="0"/>
              <a:ea typeface="Arial"/>
              <a:cs typeface="Arial" panose="020B0604020202020204" pitchFamily="34" charset="0"/>
              <a:sym typeface="Arial"/>
            </a:endParaRPr>
          </a:p>
        </p:txBody>
      </p:sp>
      <p:sp>
        <p:nvSpPr>
          <p:cNvPr id="1406" name="Google Shape;1406;p32"/>
          <p:cNvSpPr/>
          <p:nvPr/>
        </p:nvSpPr>
        <p:spPr>
          <a:xfrm>
            <a:off x="1387088" y="3720183"/>
            <a:ext cx="368532" cy="470197"/>
          </a:xfrm>
          <a:custGeom>
            <a:avLst/>
            <a:gdLst/>
            <a:ahLst/>
            <a:cxnLst/>
            <a:rect l="l" t="t" r="r" b="b"/>
            <a:pathLst>
              <a:path w="607694" h="775335" extrusionOk="0">
                <a:moveTo>
                  <a:pt x="435762" y="340893"/>
                </a:moveTo>
                <a:lnTo>
                  <a:pt x="249072" y="12"/>
                </a:lnTo>
                <a:lnTo>
                  <a:pt x="0" y="12"/>
                </a:lnTo>
                <a:lnTo>
                  <a:pt x="182880" y="333921"/>
                </a:lnTo>
                <a:lnTo>
                  <a:pt x="210591" y="320294"/>
                </a:lnTo>
                <a:lnTo>
                  <a:pt x="240131" y="310197"/>
                </a:lnTo>
                <a:lnTo>
                  <a:pt x="271221" y="303936"/>
                </a:lnTo>
                <a:lnTo>
                  <a:pt x="303606" y="301790"/>
                </a:lnTo>
                <a:lnTo>
                  <a:pt x="339432" y="304419"/>
                </a:lnTo>
                <a:lnTo>
                  <a:pt x="373659" y="312077"/>
                </a:lnTo>
                <a:lnTo>
                  <a:pt x="405879" y="324358"/>
                </a:lnTo>
                <a:lnTo>
                  <a:pt x="435762" y="340893"/>
                </a:lnTo>
                <a:close/>
              </a:path>
              <a:path w="607694"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50" y="462318"/>
                </a:lnTo>
                <a:lnTo>
                  <a:pt x="144500" y="501713"/>
                </a:lnTo>
                <a:lnTo>
                  <a:pt x="138595" y="545515"/>
                </a:lnTo>
                <a:lnTo>
                  <a:pt x="144500" y="589318"/>
                </a:lnTo>
                <a:lnTo>
                  <a:pt x="161150" y="628713"/>
                </a:lnTo>
                <a:lnTo>
                  <a:pt x="186982" y="662127"/>
                </a:lnTo>
                <a:lnTo>
                  <a:pt x="220383" y="687946"/>
                </a:lnTo>
                <a:lnTo>
                  <a:pt x="259791" y="704596"/>
                </a:lnTo>
                <a:lnTo>
                  <a:pt x="303606" y="710501"/>
                </a:lnTo>
                <a:lnTo>
                  <a:pt x="347408" y="704596"/>
                </a:lnTo>
                <a:lnTo>
                  <a:pt x="386803" y="687946"/>
                </a:lnTo>
                <a:lnTo>
                  <a:pt x="420204" y="662127"/>
                </a:lnTo>
                <a:lnTo>
                  <a:pt x="446024" y="628713"/>
                </a:lnTo>
                <a:lnTo>
                  <a:pt x="462673" y="589318"/>
                </a:lnTo>
                <a:lnTo>
                  <a:pt x="468579" y="545515"/>
                </a:lnTo>
                <a:close/>
              </a:path>
              <a:path w="607694" h="775335" extrusionOk="0">
                <a:moveTo>
                  <a:pt x="533412" y="545515"/>
                </a:moveTo>
                <a:lnTo>
                  <a:pt x="528739" y="499262"/>
                </a:lnTo>
                <a:lnTo>
                  <a:pt x="515327" y="456145"/>
                </a:lnTo>
                <a:lnTo>
                  <a:pt x="494106" y="417118"/>
                </a:lnTo>
                <a:lnTo>
                  <a:pt x="482511" y="403072"/>
                </a:lnTo>
                <a:lnTo>
                  <a:pt x="482511" y="545515"/>
                </a:lnTo>
                <a:lnTo>
                  <a:pt x="476110" y="593013"/>
                </a:lnTo>
                <a:lnTo>
                  <a:pt x="458050" y="635749"/>
                </a:lnTo>
                <a:lnTo>
                  <a:pt x="430047" y="671969"/>
                </a:lnTo>
                <a:lnTo>
                  <a:pt x="393827" y="699960"/>
                </a:lnTo>
                <a:lnTo>
                  <a:pt x="351104" y="718032"/>
                </a:lnTo>
                <a:lnTo>
                  <a:pt x="303606" y="724433"/>
                </a:lnTo>
                <a:lnTo>
                  <a:pt x="256095" y="718032"/>
                </a:lnTo>
                <a:lnTo>
                  <a:pt x="213360" y="699960"/>
                </a:lnTo>
                <a:lnTo>
                  <a:pt x="177126" y="671969"/>
                </a:lnTo>
                <a:lnTo>
                  <a:pt x="149123" y="635749"/>
                </a:lnTo>
                <a:lnTo>
                  <a:pt x="131064" y="593013"/>
                </a:lnTo>
                <a:lnTo>
                  <a:pt x="124663" y="545515"/>
                </a:lnTo>
                <a:lnTo>
                  <a:pt x="131064" y="498005"/>
                </a:lnTo>
                <a:lnTo>
                  <a:pt x="149123" y="455282"/>
                </a:lnTo>
                <a:lnTo>
                  <a:pt x="177126" y="419061"/>
                </a:lnTo>
                <a:lnTo>
                  <a:pt x="213360" y="391071"/>
                </a:lnTo>
                <a:lnTo>
                  <a:pt x="256095" y="373011"/>
                </a:lnTo>
                <a:lnTo>
                  <a:pt x="303606" y="366610"/>
                </a:lnTo>
                <a:lnTo>
                  <a:pt x="351104" y="373011"/>
                </a:lnTo>
                <a:lnTo>
                  <a:pt x="393827" y="391071"/>
                </a:lnTo>
                <a:lnTo>
                  <a:pt x="430047" y="419061"/>
                </a:lnTo>
                <a:lnTo>
                  <a:pt x="458050" y="455282"/>
                </a:lnTo>
                <a:lnTo>
                  <a:pt x="476110" y="498005"/>
                </a:lnTo>
                <a:lnTo>
                  <a:pt x="482511" y="545515"/>
                </a:lnTo>
                <a:lnTo>
                  <a:pt x="482511" y="403072"/>
                </a:lnTo>
                <a:lnTo>
                  <a:pt x="466026" y="383095"/>
                </a:lnTo>
                <a:lnTo>
                  <a:pt x="446049" y="366610"/>
                </a:lnTo>
                <a:lnTo>
                  <a:pt x="432003" y="355003"/>
                </a:lnTo>
                <a:lnTo>
                  <a:pt x="392976" y="333794"/>
                </a:lnTo>
                <a:lnTo>
                  <a:pt x="349859" y="320382"/>
                </a:lnTo>
                <a:lnTo>
                  <a:pt x="303606" y="315709"/>
                </a:lnTo>
                <a:lnTo>
                  <a:pt x="257340" y="320382"/>
                </a:lnTo>
                <a:lnTo>
                  <a:pt x="214236" y="333794"/>
                </a:lnTo>
                <a:lnTo>
                  <a:pt x="175196" y="355003"/>
                </a:lnTo>
                <a:lnTo>
                  <a:pt x="141173" y="383095"/>
                </a:lnTo>
                <a:lnTo>
                  <a:pt x="113093" y="417118"/>
                </a:lnTo>
                <a:lnTo>
                  <a:pt x="91871" y="456145"/>
                </a:lnTo>
                <a:lnTo>
                  <a:pt x="78460" y="499262"/>
                </a:lnTo>
                <a:lnTo>
                  <a:pt x="73787" y="545515"/>
                </a:lnTo>
                <a:lnTo>
                  <a:pt x="78460" y="591769"/>
                </a:lnTo>
                <a:lnTo>
                  <a:pt x="91871" y="634885"/>
                </a:lnTo>
                <a:lnTo>
                  <a:pt x="113093" y="673912"/>
                </a:lnTo>
                <a:lnTo>
                  <a:pt x="141185" y="707936"/>
                </a:lnTo>
                <a:lnTo>
                  <a:pt x="175209" y="736028"/>
                </a:lnTo>
                <a:lnTo>
                  <a:pt x="214236" y="757237"/>
                </a:lnTo>
                <a:lnTo>
                  <a:pt x="257352" y="770636"/>
                </a:lnTo>
                <a:lnTo>
                  <a:pt x="303606" y="775322"/>
                </a:lnTo>
                <a:lnTo>
                  <a:pt x="349859" y="770636"/>
                </a:lnTo>
                <a:lnTo>
                  <a:pt x="392976" y="757237"/>
                </a:lnTo>
                <a:lnTo>
                  <a:pt x="432003" y="736015"/>
                </a:lnTo>
                <a:lnTo>
                  <a:pt x="466026" y="707936"/>
                </a:lnTo>
                <a:lnTo>
                  <a:pt x="494118" y="673912"/>
                </a:lnTo>
                <a:lnTo>
                  <a:pt x="515327" y="634885"/>
                </a:lnTo>
                <a:lnTo>
                  <a:pt x="528739" y="591769"/>
                </a:lnTo>
                <a:lnTo>
                  <a:pt x="533412" y="545515"/>
                </a:lnTo>
                <a:close/>
              </a:path>
              <a:path w="607694"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07" name="Google Shape;1407;p32"/>
          <p:cNvSpPr/>
          <p:nvPr/>
        </p:nvSpPr>
        <p:spPr>
          <a:xfrm>
            <a:off x="2129568" y="3720183"/>
            <a:ext cx="368532" cy="470197"/>
          </a:xfrm>
          <a:custGeom>
            <a:avLst/>
            <a:gdLst/>
            <a:ahLst/>
            <a:cxnLst/>
            <a:rect l="l" t="t" r="r" b="b"/>
            <a:pathLst>
              <a:path w="607694" h="775335" extrusionOk="0">
                <a:moveTo>
                  <a:pt x="435762" y="340893"/>
                </a:moveTo>
                <a:lnTo>
                  <a:pt x="249072" y="12"/>
                </a:lnTo>
                <a:lnTo>
                  <a:pt x="0" y="12"/>
                </a:lnTo>
                <a:lnTo>
                  <a:pt x="182880" y="333921"/>
                </a:lnTo>
                <a:lnTo>
                  <a:pt x="210591" y="320294"/>
                </a:lnTo>
                <a:lnTo>
                  <a:pt x="240131" y="310197"/>
                </a:lnTo>
                <a:lnTo>
                  <a:pt x="271221" y="303936"/>
                </a:lnTo>
                <a:lnTo>
                  <a:pt x="303606" y="301790"/>
                </a:lnTo>
                <a:lnTo>
                  <a:pt x="339432" y="304419"/>
                </a:lnTo>
                <a:lnTo>
                  <a:pt x="373646" y="312077"/>
                </a:lnTo>
                <a:lnTo>
                  <a:pt x="405879" y="324358"/>
                </a:lnTo>
                <a:lnTo>
                  <a:pt x="435762" y="340893"/>
                </a:lnTo>
                <a:close/>
              </a:path>
              <a:path w="607694"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50" y="462318"/>
                </a:lnTo>
                <a:lnTo>
                  <a:pt x="144500" y="501713"/>
                </a:lnTo>
                <a:lnTo>
                  <a:pt x="138595" y="545515"/>
                </a:lnTo>
                <a:lnTo>
                  <a:pt x="144500" y="589318"/>
                </a:lnTo>
                <a:lnTo>
                  <a:pt x="161150" y="628713"/>
                </a:lnTo>
                <a:lnTo>
                  <a:pt x="186982" y="662127"/>
                </a:lnTo>
                <a:lnTo>
                  <a:pt x="220383" y="687946"/>
                </a:lnTo>
                <a:lnTo>
                  <a:pt x="259791" y="704596"/>
                </a:lnTo>
                <a:lnTo>
                  <a:pt x="303606" y="710501"/>
                </a:lnTo>
                <a:lnTo>
                  <a:pt x="347408" y="704596"/>
                </a:lnTo>
                <a:lnTo>
                  <a:pt x="386803" y="687946"/>
                </a:lnTo>
                <a:lnTo>
                  <a:pt x="420204" y="662127"/>
                </a:lnTo>
                <a:lnTo>
                  <a:pt x="446024" y="628713"/>
                </a:lnTo>
                <a:lnTo>
                  <a:pt x="462673" y="589318"/>
                </a:lnTo>
                <a:lnTo>
                  <a:pt x="468579" y="545515"/>
                </a:lnTo>
                <a:close/>
              </a:path>
              <a:path w="607694" h="775335" extrusionOk="0">
                <a:moveTo>
                  <a:pt x="533412" y="545515"/>
                </a:moveTo>
                <a:lnTo>
                  <a:pt x="528726" y="499262"/>
                </a:lnTo>
                <a:lnTo>
                  <a:pt x="515315" y="456145"/>
                </a:lnTo>
                <a:lnTo>
                  <a:pt x="494106" y="417118"/>
                </a:lnTo>
                <a:lnTo>
                  <a:pt x="482511" y="403072"/>
                </a:lnTo>
                <a:lnTo>
                  <a:pt x="482511" y="545515"/>
                </a:lnTo>
                <a:lnTo>
                  <a:pt x="476097" y="593013"/>
                </a:lnTo>
                <a:lnTo>
                  <a:pt x="458038" y="635749"/>
                </a:lnTo>
                <a:lnTo>
                  <a:pt x="430047" y="671969"/>
                </a:lnTo>
                <a:lnTo>
                  <a:pt x="393827" y="699960"/>
                </a:lnTo>
                <a:lnTo>
                  <a:pt x="351104" y="718032"/>
                </a:lnTo>
                <a:lnTo>
                  <a:pt x="303606" y="724433"/>
                </a:lnTo>
                <a:lnTo>
                  <a:pt x="256082" y="718032"/>
                </a:lnTo>
                <a:lnTo>
                  <a:pt x="213360" y="699960"/>
                </a:lnTo>
                <a:lnTo>
                  <a:pt x="177126" y="671969"/>
                </a:lnTo>
                <a:lnTo>
                  <a:pt x="149123" y="635749"/>
                </a:lnTo>
                <a:lnTo>
                  <a:pt x="131064" y="593013"/>
                </a:lnTo>
                <a:lnTo>
                  <a:pt x="124663" y="545515"/>
                </a:lnTo>
                <a:lnTo>
                  <a:pt x="131064" y="498005"/>
                </a:lnTo>
                <a:lnTo>
                  <a:pt x="149123" y="455282"/>
                </a:lnTo>
                <a:lnTo>
                  <a:pt x="177126" y="419061"/>
                </a:lnTo>
                <a:lnTo>
                  <a:pt x="213360" y="391071"/>
                </a:lnTo>
                <a:lnTo>
                  <a:pt x="256082" y="373011"/>
                </a:lnTo>
                <a:lnTo>
                  <a:pt x="303606" y="366610"/>
                </a:lnTo>
                <a:lnTo>
                  <a:pt x="351104" y="373011"/>
                </a:lnTo>
                <a:lnTo>
                  <a:pt x="393827" y="391071"/>
                </a:lnTo>
                <a:lnTo>
                  <a:pt x="430047" y="419061"/>
                </a:lnTo>
                <a:lnTo>
                  <a:pt x="458038" y="455282"/>
                </a:lnTo>
                <a:lnTo>
                  <a:pt x="476097" y="498005"/>
                </a:lnTo>
                <a:lnTo>
                  <a:pt x="482511" y="545515"/>
                </a:lnTo>
                <a:lnTo>
                  <a:pt x="482511" y="403072"/>
                </a:lnTo>
                <a:lnTo>
                  <a:pt x="466026" y="383095"/>
                </a:lnTo>
                <a:lnTo>
                  <a:pt x="446049" y="366610"/>
                </a:lnTo>
                <a:lnTo>
                  <a:pt x="432003" y="355003"/>
                </a:lnTo>
                <a:lnTo>
                  <a:pt x="392963" y="333794"/>
                </a:lnTo>
                <a:lnTo>
                  <a:pt x="349859" y="320382"/>
                </a:lnTo>
                <a:lnTo>
                  <a:pt x="303606" y="315709"/>
                </a:lnTo>
                <a:lnTo>
                  <a:pt x="257340" y="320382"/>
                </a:lnTo>
                <a:lnTo>
                  <a:pt x="214236" y="333794"/>
                </a:lnTo>
                <a:lnTo>
                  <a:pt x="175196" y="355003"/>
                </a:lnTo>
                <a:lnTo>
                  <a:pt x="141173" y="383095"/>
                </a:lnTo>
                <a:lnTo>
                  <a:pt x="113080" y="417118"/>
                </a:lnTo>
                <a:lnTo>
                  <a:pt x="91871" y="456145"/>
                </a:lnTo>
                <a:lnTo>
                  <a:pt x="78460" y="499262"/>
                </a:lnTo>
                <a:lnTo>
                  <a:pt x="73787" y="545515"/>
                </a:lnTo>
                <a:lnTo>
                  <a:pt x="78460" y="591769"/>
                </a:lnTo>
                <a:lnTo>
                  <a:pt x="91871" y="634885"/>
                </a:lnTo>
                <a:lnTo>
                  <a:pt x="113093" y="673912"/>
                </a:lnTo>
                <a:lnTo>
                  <a:pt x="141173" y="707936"/>
                </a:lnTo>
                <a:lnTo>
                  <a:pt x="175209" y="736028"/>
                </a:lnTo>
                <a:lnTo>
                  <a:pt x="214236" y="757237"/>
                </a:lnTo>
                <a:lnTo>
                  <a:pt x="257352" y="770636"/>
                </a:lnTo>
                <a:lnTo>
                  <a:pt x="303606" y="775322"/>
                </a:lnTo>
                <a:lnTo>
                  <a:pt x="349859" y="770636"/>
                </a:lnTo>
                <a:lnTo>
                  <a:pt x="392976" y="757237"/>
                </a:lnTo>
                <a:lnTo>
                  <a:pt x="432003" y="736015"/>
                </a:lnTo>
                <a:lnTo>
                  <a:pt x="466026" y="707936"/>
                </a:lnTo>
                <a:lnTo>
                  <a:pt x="494106" y="673912"/>
                </a:lnTo>
                <a:lnTo>
                  <a:pt x="515327" y="634885"/>
                </a:lnTo>
                <a:lnTo>
                  <a:pt x="528726" y="591769"/>
                </a:lnTo>
                <a:lnTo>
                  <a:pt x="533412" y="545515"/>
                </a:lnTo>
                <a:close/>
              </a:path>
              <a:path w="607694"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08" name="Google Shape;1408;p32"/>
          <p:cNvSpPr/>
          <p:nvPr/>
        </p:nvSpPr>
        <p:spPr>
          <a:xfrm>
            <a:off x="2884040" y="3720183"/>
            <a:ext cx="368533" cy="470197"/>
          </a:xfrm>
          <a:custGeom>
            <a:avLst/>
            <a:gdLst/>
            <a:ahLst/>
            <a:cxnLst/>
            <a:rect l="l" t="t" r="r" b="b"/>
            <a:pathLst>
              <a:path w="607695" h="775335" extrusionOk="0">
                <a:moveTo>
                  <a:pt x="435762" y="340893"/>
                </a:moveTo>
                <a:lnTo>
                  <a:pt x="249072" y="12"/>
                </a:lnTo>
                <a:lnTo>
                  <a:pt x="0" y="12"/>
                </a:lnTo>
                <a:lnTo>
                  <a:pt x="182880" y="333921"/>
                </a:lnTo>
                <a:lnTo>
                  <a:pt x="210591" y="320294"/>
                </a:lnTo>
                <a:lnTo>
                  <a:pt x="240131" y="310197"/>
                </a:lnTo>
                <a:lnTo>
                  <a:pt x="271221" y="303936"/>
                </a:lnTo>
                <a:lnTo>
                  <a:pt x="303606" y="301790"/>
                </a:lnTo>
                <a:lnTo>
                  <a:pt x="339432" y="304419"/>
                </a:lnTo>
                <a:lnTo>
                  <a:pt x="373646" y="312077"/>
                </a:lnTo>
                <a:lnTo>
                  <a:pt x="405879" y="324358"/>
                </a:lnTo>
                <a:lnTo>
                  <a:pt x="435762" y="340893"/>
                </a:lnTo>
                <a:close/>
              </a:path>
              <a:path w="607695"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50" y="462318"/>
                </a:lnTo>
                <a:lnTo>
                  <a:pt x="144500" y="501713"/>
                </a:lnTo>
                <a:lnTo>
                  <a:pt x="138595" y="545515"/>
                </a:lnTo>
                <a:lnTo>
                  <a:pt x="144500" y="589318"/>
                </a:lnTo>
                <a:lnTo>
                  <a:pt x="161150" y="628713"/>
                </a:lnTo>
                <a:lnTo>
                  <a:pt x="186982" y="662127"/>
                </a:lnTo>
                <a:lnTo>
                  <a:pt x="220383" y="687946"/>
                </a:lnTo>
                <a:lnTo>
                  <a:pt x="259791" y="704596"/>
                </a:lnTo>
                <a:lnTo>
                  <a:pt x="303606" y="710501"/>
                </a:lnTo>
                <a:lnTo>
                  <a:pt x="347408" y="704596"/>
                </a:lnTo>
                <a:lnTo>
                  <a:pt x="386803" y="687946"/>
                </a:lnTo>
                <a:lnTo>
                  <a:pt x="420204" y="662127"/>
                </a:lnTo>
                <a:lnTo>
                  <a:pt x="446024" y="628713"/>
                </a:lnTo>
                <a:lnTo>
                  <a:pt x="462673" y="589318"/>
                </a:lnTo>
                <a:lnTo>
                  <a:pt x="468579" y="545515"/>
                </a:lnTo>
                <a:close/>
              </a:path>
              <a:path w="607695" h="775335" extrusionOk="0">
                <a:moveTo>
                  <a:pt x="533412" y="545515"/>
                </a:moveTo>
                <a:lnTo>
                  <a:pt x="528726" y="499262"/>
                </a:lnTo>
                <a:lnTo>
                  <a:pt x="515315" y="456145"/>
                </a:lnTo>
                <a:lnTo>
                  <a:pt x="494106" y="417118"/>
                </a:lnTo>
                <a:lnTo>
                  <a:pt x="482511" y="403072"/>
                </a:lnTo>
                <a:lnTo>
                  <a:pt x="482511" y="545515"/>
                </a:lnTo>
                <a:lnTo>
                  <a:pt x="476097" y="593013"/>
                </a:lnTo>
                <a:lnTo>
                  <a:pt x="458038" y="635749"/>
                </a:lnTo>
                <a:lnTo>
                  <a:pt x="430047" y="671969"/>
                </a:lnTo>
                <a:lnTo>
                  <a:pt x="393827" y="699960"/>
                </a:lnTo>
                <a:lnTo>
                  <a:pt x="351104" y="718032"/>
                </a:lnTo>
                <a:lnTo>
                  <a:pt x="303606" y="724433"/>
                </a:lnTo>
                <a:lnTo>
                  <a:pt x="256082" y="718032"/>
                </a:lnTo>
                <a:lnTo>
                  <a:pt x="213360" y="699960"/>
                </a:lnTo>
                <a:lnTo>
                  <a:pt x="177126" y="671969"/>
                </a:lnTo>
                <a:lnTo>
                  <a:pt x="149123" y="635749"/>
                </a:lnTo>
                <a:lnTo>
                  <a:pt x="131064" y="593013"/>
                </a:lnTo>
                <a:lnTo>
                  <a:pt x="124663" y="545515"/>
                </a:lnTo>
                <a:lnTo>
                  <a:pt x="131064" y="498005"/>
                </a:lnTo>
                <a:lnTo>
                  <a:pt x="149123" y="455282"/>
                </a:lnTo>
                <a:lnTo>
                  <a:pt x="177126" y="419061"/>
                </a:lnTo>
                <a:lnTo>
                  <a:pt x="213360" y="391071"/>
                </a:lnTo>
                <a:lnTo>
                  <a:pt x="256082" y="373011"/>
                </a:lnTo>
                <a:lnTo>
                  <a:pt x="303606" y="366610"/>
                </a:lnTo>
                <a:lnTo>
                  <a:pt x="351104" y="373011"/>
                </a:lnTo>
                <a:lnTo>
                  <a:pt x="393827" y="391071"/>
                </a:lnTo>
                <a:lnTo>
                  <a:pt x="430047" y="419061"/>
                </a:lnTo>
                <a:lnTo>
                  <a:pt x="458038" y="455282"/>
                </a:lnTo>
                <a:lnTo>
                  <a:pt x="476097" y="498005"/>
                </a:lnTo>
                <a:lnTo>
                  <a:pt x="482511" y="545515"/>
                </a:lnTo>
                <a:lnTo>
                  <a:pt x="482511" y="403072"/>
                </a:lnTo>
                <a:lnTo>
                  <a:pt x="466026" y="383095"/>
                </a:lnTo>
                <a:lnTo>
                  <a:pt x="446049" y="366610"/>
                </a:lnTo>
                <a:lnTo>
                  <a:pt x="432003" y="355003"/>
                </a:lnTo>
                <a:lnTo>
                  <a:pt x="392963" y="333794"/>
                </a:lnTo>
                <a:lnTo>
                  <a:pt x="349859" y="320382"/>
                </a:lnTo>
                <a:lnTo>
                  <a:pt x="303606" y="315709"/>
                </a:lnTo>
                <a:lnTo>
                  <a:pt x="257340" y="320382"/>
                </a:lnTo>
                <a:lnTo>
                  <a:pt x="214236" y="333794"/>
                </a:lnTo>
                <a:lnTo>
                  <a:pt x="175196" y="355003"/>
                </a:lnTo>
                <a:lnTo>
                  <a:pt x="141173" y="383095"/>
                </a:lnTo>
                <a:lnTo>
                  <a:pt x="113080" y="417118"/>
                </a:lnTo>
                <a:lnTo>
                  <a:pt x="91871" y="456145"/>
                </a:lnTo>
                <a:lnTo>
                  <a:pt x="78460" y="499262"/>
                </a:lnTo>
                <a:lnTo>
                  <a:pt x="73787" y="545515"/>
                </a:lnTo>
                <a:lnTo>
                  <a:pt x="78460" y="591769"/>
                </a:lnTo>
                <a:lnTo>
                  <a:pt x="91871" y="634885"/>
                </a:lnTo>
                <a:lnTo>
                  <a:pt x="113093" y="673912"/>
                </a:lnTo>
                <a:lnTo>
                  <a:pt x="141173" y="707936"/>
                </a:lnTo>
                <a:lnTo>
                  <a:pt x="175209" y="736028"/>
                </a:lnTo>
                <a:lnTo>
                  <a:pt x="214236" y="757237"/>
                </a:lnTo>
                <a:lnTo>
                  <a:pt x="257352" y="770636"/>
                </a:lnTo>
                <a:lnTo>
                  <a:pt x="303606" y="775322"/>
                </a:lnTo>
                <a:lnTo>
                  <a:pt x="349859" y="770636"/>
                </a:lnTo>
                <a:lnTo>
                  <a:pt x="392976" y="757237"/>
                </a:lnTo>
                <a:lnTo>
                  <a:pt x="432003" y="736015"/>
                </a:lnTo>
                <a:lnTo>
                  <a:pt x="466026" y="707936"/>
                </a:lnTo>
                <a:lnTo>
                  <a:pt x="494106" y="673912"/>
                </a:lnTo>
                <a:lnTo>
                  <a:pt x="515327" y="634885"/>
                </a:lnTo>
                <a:lnTo>
                  <a:pt x="528726" y="591769"/>
                </a:lnTo>
                <a:lnTo>
                  <a:pt x="533412" y="545515"/>
                </a:lnTo>
                <a:close/>
              </a:path>
              <a:path w="607695"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09" name="Google Shape;1409;p32"/>
          <p:cNvSpPr/>
          <p:nvPr/>
        </p:nvSpPr>
        <p:spPr>
          <a:xfrm>
            <a:off x="3630324" y="3720183"/>
            <a:ext cx="368533" cy="470197"/>
          </a:xfrm>
          <a:custGeom>
            <a:avLst/>
            <a:gdLst/>
            <a:ahLst/>
            <a:cxnLst/>
            <a:rect l="l" t="t" r="r" b="b"/>
            <a:pathLst>
              <a:path w="607695" h="775335" extrusionOk="0">
                <a:moveTo>
                  <a:pt x="435762" y="340893"/>
                </a:moveTo>
                <a:lnTo>
                  <a:pt x="249072" y="12"/>
                </a:lnTo>
                <a:lnTo>
                  <a:pt x="0" y="12"/>
                </a:lnTo>
                <a:lnTo>
                  <a:pt x="182880" y="333921"/>
                </a:lnTo>
                <a:lnTo>
                  <a:pt x="210591" y="320294"/>
                </a:lnTo>
                <a:lnTo>
                  <a:pt x="240131" y="310197"/>
                </a:lnTo>
                <a:lnTo>
                  <a:pt x="271221" y="303936"/>
                </a:lnTo>
                <a:lnTo>
                  <a:pt x="303606" y="301790"/>
                </a:lnTo>
                <a:lnTo>
                  <a:pt x="339432" y="304419"/>
                </a:lnTo>
                <a:lnTo>
                  <a:pt x="373646" y="312077"/>
                </a:lnTo>
                <a:lnTo>
                  <a:pt x="405879" y="324358"/>
                </a:lnTo>
                <a:lnTo>
                  <a:pt x="435762" y="340893"/>
                </a:lnTo>
                <a:close/>
              </a:path>
              <a:path w="607695"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50" y="462318"/>
                </a:lnTo>
                <a:lnTo>
                  <a:pt x="144500" y="501713"/>
                </a:lnTo>
                <a:lnTo>
                  <a:pt x="138595" y="545515"/>
                </a:lnTo>
                <a:lnTo>
                  <a:pt x="144500" y="589318"/>
                </a:lnTo>
                <a:lnTo>
                  <a:pt x="161150" y="628713"/>
                </a:lnTo>
                <a:lnTo>
                  <a:pt x="186982" y="662127"/>
                </a:lnTo>
                <a:lnTo>
                  <a:pt x="220383" y="687946"/>
                </a:lnTo>
                <a:lnTo>
                  <a:pt x="259791" y="704596"/>
                </a:lnTo>
                <a:lnTo>
                  <a:pt x="303606" y="710501"/>
                </a:lnTo>
                <a:lnTo>
                  <a:pt x="347408" y="704596"/>
                </a:lnTo>
                <a:lnTo>
                  <a:pt x="386803" y="687946"/>
                </a:lnTo>
                <a:lnTo>
                  <a:pt x="420204" y="662127"/>
                </a:lnTo>
                <a:lnTo>
                  <a:pt x="446024" y="628713"/>
                </a:lnTo>
                <a:lnTo>
                  <a:pt x="462673" y="589318"/>
                </a:lnTo>
                <a:lnTo>
                  <a:pt x="468579" y="545515"/>
                </a:lnTo>
                <a:close/>
              </a:path>
              <a:path w="607695" h="775335" extrusionOk="0">
                <a:moveTo>
                  <a:pt x="533412" y="545515"/>
                </a:moveTo>
                <a:lnTo>
                  <a:pt x="528726" y="499262"/>
                </a:lnTo>
                <a:lnTo>
                  <a:pt x="515315" y="456145"/>
                </a:lnTo>
                <a:lnTo>
                  <a:pt x="494106" y="417118"/>
                </a:lnTo>
                <a:lnTo>
                  <a:pt x="482511" y="403072"/>
                </a:lnTo>
                <a:lnTo>
                  <a:pt x="482511" y="545515"/>
                </a:lnTo>
                <a:lnTo>
                  <a:pt x="476097" y="593013"/>
                </a:lnTo>
                <a:lnTo>
                  <a:pt x="458038" y="635749"/>
                </a:lnTo>
                <a:lnTo>
                  <a:pt x="430047" y="671969"/>
                </a:lnTo>
                <a:lnTo>
                  <a:pt x="393827" y="699960"/>
                </a:lnTo>
                <a:lnTo>
                  <a:pt x="351104" y="718032"/>
                </a:lnTo>
                <a:lnTo>
                  <a:pt x="303606" y="724433"/>
                </a:lnTo>
                <a:lnTo>
                  <a:pt x="256082" y="718032"/>
                </a:lnTo>
                <a:lnTo>
                  <a:pt x="213360" y="699960"/>
                </a:lnTo>
                <a:lnTo>
                  <a:pt x="177126" y="671969"/>
                </a:lnTo>
                <a:lnTo>
                  <a:pt x="149123" y="635749"/>
                </a:lnTo>
                <a:lnTo>
                  <a:pt x="131064" y="593013"/>
                </a:lnTo>
                <a:lnTo>
                  <a:pt x="124663" y="545515"/>
                </a:lnTo>
                <a:lnTo>
                  <a:pt x="131064" y="498005"/>
                </a:lnTo>
                <a:lnTo>
                  <a:pt x="149123" y="455282"/>
                </a:lnTo>
                <a:lnTo>
                  <a:pt x="177126" y="419061"/>
                </a:lnTo>
                <a:lnTo>
                  <a:pt x="213360" y="391071"/>
                </a:lnTo>
                <a:lnTo>
                  <a:pt x="256082" y="373011"/>
                </a:lnTo>
                <a:lnTo>
                  <a:pt x="303606" y="366610"/>
                </a:lnTo>
                <a:lnTo>
                  <a:pt x="351104" y="373011"/>
                </a:lnTo>
                <a:lnTo>
                  <a:pt x="393827" y="391071"/>
                </a:lnTo>
                <a:lnTo>
                  <a:pt x="430047" y="419061"/>
                </a:lnTo>
                <a:lnTo>
                  <a:pt x="458038" y="455282"/>
                </a:lnTo>
                <a:lnTo>
                  <a:pt x="476097" y="498005"/>
                </a:lnTo>
                <a:lnTo>
                  <a:pt x="482511" y="545515"/>
                </a:lnTo>
                <a:lnTo>
                  <a:pt x="482511" y="403072"/>
                </a:lnTo>
                <a:lnTo>
                  <a:pt x="466026" y="383095"/>
                </a:lnTo>
                <a:lnTo>
                  <a:pt x="446049" y="366610"/>
                </a:lnTo>
                <a:lnTo>
                  <a:pt x="432003" y="355003"/>
                </a:lnTo>
                <a:lnTo>
                  <a:pt x="392963" y="333794"/>
                </a:lnTo>
                <a:lnTo>
                  <a:pt x="349859" y="320382"/>
                </a:lnTo>
                <a:lnTo>
                  <a:pt x="303606" y="315709"/>
                </a:lnTo>
                <a:lnTo>
                  <a:pt x="257340" y="320382"/>
                </a:lnTo>
                <a:lnTo>
                  <a:pt x="214236" y="333794"/>
                </a:lnTo>
                <a:lnTo>
                  <a:pt x="175196" y="355003"/>
                </a:lnTo>
                <a:lnTo>
                  <a:pt x="141173" y="383095"/>
                </a:lnTo>
                <a:lnTo>
                  <a:pt x="113080" y="417118"/>
                </a:lnTo>
                <a:lnTo>
                  <a:pt x="91871" y="456145"/>
                </a:lnTo>
                <a:lnTo>
                  <a:pt x="78460" y="499262"/>
                </a:lnTo>
                <a:lnTo>
                  <a:pt x="73787" y="545515"/>
                </a:lnTo>
                <a:lnTo>
                  <a:pt x="78460" y="591769"/>
                </a:lnTo>
                <a:lnTo>
                  <a:pt x="91871" y="634885"/>
                </a:lnTo>
                <a:lnTo>
                  <a:pt x="113093" y="673912"/>
                </a:lnTo>
                <a:lnTo>
                  <a:pt x="141173" y="707936"/>
                </a:lnTo>
                <a:lnTo>
                  <a:pt x="175209" y="736028"/>
                </a:lnTo>
                <a:lnTo>
                  <a:pt x="214236" y="757237"/>
                </a:lnTo>
                <a:lnTo>
                  <a:pt x="257352" y="770636"/>
                </a:lnTo>
                <a:lnTo>
                  <a:pt x="303606" y="775322"/>
                </a:lnTo>
                <a:lnTo>
                  <a:pt x="349859" y="770636"/>
                </a:lnTo>
                <a:lnTo>
                  <a:pt x="392976" y="757237"/>
                </a:lnTo>
                <a:lnTo>
                  <a:pt x="432003" y="736015"/>
                </a:lnTo>
                <a:lnTo>
                  <a:pt x="466026" y="707936"/>
                </a:lnTo>
                <a:lnTo>
                  <a:pt x="494106" y="673912"/>
                </a:lnTo>
                <a:lnTo>
                  <a:pt x="515327" y="634885"/>
                </a:lnTo>
                <a:lnTo>
                  <a:pt x="528726" y="591769"/>
                </a:lnTo>
                <a:lnTo>
                  <a:pt x="533412" y="545515"/>
                </a:lnTo>
                <a:close/>
              </a:path>
              <a:path w="607695"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10" name="Google Shape;1410;p32"/>
          <p:cNvSpPr/>
          <p:nvPr/>
        </p:nvSpPr>
        <p:spPr>
          <a:xfrm>
            <a:off x="4381707" y="3720183"/>
            <a:ext cx="368533" cy="470197"/>
          </a:xfrm>
          <a:custGeom>
            <a:avLst/>
            <a:gdLst/>
            <a:ahLst/>
            <a:cxnLst/>
            <a:rect l="l" t="t" r="r" b="b"/>
            <a:pathLst>
              <a:path w="607695" h="775335" extrusionOk="0">
                <a:moveTo>
                  <a:pt x="435762" y="340893"/>
                </a:moveTo>
                <a:lnTo>
                  <a:pt x="249072" y="12"/>
                </a:lnTo>
                <a:lnTo>
                  <a:pt x="0" y="12"/>
                </a:lnTo>
                <a:lnTo>
                  <a:pt x="182880" y="333921"/>
                </a:lnTo>
                <a:lnTo>
                  <a:pt x="210604" y="320294"/>
                </a:lnTo>
                <a:lnTo>
                  <a:pt x="240131" y="310197"/>
                </a:lnTo>
                <a:lnTo>
                  <a:pt x="271233" y="303936"/>
                </a:lnTo>
                <a:lnTo>
                  <a:pt x="303606" y="301790"/>
                </a:lnTo>
                <a:lnTo>
                  <a:pt x="339445" y="304419"/>
                </a:lnTo>
                <a:lnTo>
                  <a:pt x="373659" y="312077"/>
                </a:lnTo>
                <a:lnTo>
                  <a:pt x="405892" y="324358"/>
                </a:lnTo>
                <a:lnTo>
                  <a:pt x="435762" y="340893"/>
                </a:lnTo>
                <a:close/>
              </a:path>
              <a:path w="607695" h="775335" extrusionOk="0">
                <a:moveTo>
                  <a:pt x="468579" y="545515"/>
                </a:moveTo>
                <a:lnTo>
                  <a:pt x="462686" y="501713"/>
                </a:lnTo>
                <a:lnTo>
                  <a:pt x="446024" y="462318"/>
                </a:lnTo>
                <a:lnTo>
                  <a:pt x="420204" y="428917"/>
                </a:lnTo>
                <a:lnTo>
                  <a:pt x="386816" y="403098"/>
                </a:lnTo>
                <a:lnTo>
                  <a:pt x="347421" y="386448"/>
                </a:lnTo>
                <a:lnTo>
                  <a:pt x="303606" y="380542"/>
                </a:lnTo>
                <a:lnTo>
                  <a:pt x="259791" y="386448"/>
                </a:lnTo>
                <a:lnTo>
                  <a:pt x="220395" y="403098"/>
                </a:lnTo>
                <a:lnTo>
                  <a:pt x="186982" y="428917"/>
                </a:lnTo>
                <a:lnTo>
                  <a:pt x="161163" y="462318"/>
                </a:lnTo>
                <a:lnTo>
                  <a:pt x="144500" y="501713"/>
                </a:lnTo>
                <a:lnTo>
                  <a:pt x="138595" y="545515"/>
                </a:lnTo>
                <a:lnTo>
                  <a:pt x="144500" y="589318"/>
                </a:lnTo>
                <a:lnTo>
                  <a:pt x="161163" y="628713"/>
                </a:lnTo>
                <a:lnTo>
                  <a:pt x="186982" y="662127"/>
                </a:lnTo>
                <a:lnTo>
                  <a:pt x="220395" y="687946"/>
                </a:lnTo>
                <a:lnTo>
                  <a:pt x="259791" y="704596"/>
                </a:lnTo>
                <a:lnTo>
                  <a:pt x="303606" y="710501"/>
                </a:lnTo>
                <a:lnTo>
                  <a:pt x="347421" y="704596"/>
                </a:lnTo>
                <a:lnTo>
                  <a:pt x="386816" y="687946"/>
                </a:lnTo>
                <a:lnTo>
                  <a:pt x="420204" y="662127"/>
                </a:lnTo>
                <a:lnTo>
                  <a:pt x="446024" y="628713"/>
                </a:lnTo>
                <a:lnTo>
                  <a:pt x="462686" y="589318"/>
                </a:lnTo>
                <a:lnTo>
                  <a:pt x="468579" y="545515"/>
                </a:lnTo>
                <a:close/>
              </a:path>
              <a:path w="607695" h="775335" extrusionOk="0">
                <a:moveTo>
                  <a:pt x="533412" y="545515"/>
                </a:moveTo>
                <a:lnTo>
                  <a:pt x="528739" y="499262"/>
                </a:lnTo>
                <a:lnTo>
                  <a:pt x="515327" y="456145"/>
                </a:lnTo>
                <a:lnTo>
                  <a:pt x="494118" y="417118"/>
                </a:lnTo>
                <a:lnTo>
                  <a:pt x="482511" y="403059"/>
                </a:lnTo>
                <a:lnTo>
                  <a:pt x="482511" y="545515"/>
                </a:lnTo>
                <a:lnTo>
                  <a:pt x="476110" y="593013"/>
                </a:lnTo>
                <a:lnTo>
                  <a:pt x="458050" y="635749"/>
                </a:lnTo>
                <a:lnTo>
                  <a:pt x="430047" y="671969"/>
                </a:lnTo>
                <a:lnTo>
                  <a:pt x="393827" y="699960"/>
                </a:lnTo>
                <a:lnTo>
                  <a:pt x="351116" y="718032"/>
                </a:lnTo>
                <a:lnTo>
                  <a:pt x="303606" y="724433"/>
                </a:lnTo>
                <a:lnTo>
                  <a:pt x="256095" y="718032"/>
                </a:lnTo>
                <a:lnTo>
                  <a:pt x="213360" y="699960"/>
                </a:lnTo>
                <a:lnTo>
                  <a:pt x="177139" y="671969"/>
                </a:lnTo>
                <a:lnTo>
                  <a:pt x="149136" y="635749"/>
                </a:lnTo>
                <a:lnTo>
                  <a:pt x="131064" y="593013"/>
                </a:lnTo>
                <a:lnTo>
                  <a:pt x="124663" y="545515"/>
                </a:lnTo>
                <a:lnTo>
                  <a:pt x="131064" y="498005"/>
                </a:lnTo>
                <a:lnTo>
                  <a:pt x="149136" y="455282"/>
                </a:lnTo>
                <a:lnTo>
                  <a:pt x="177139" y="419061"/>
                </a:lnTo>
                <a:lnTo>
                  <a:pt x="213360" y="391071"/>
                </a:lnTo>
                <a:lnTo>
                  <a:pt x="256095" y="373011"/>
                </a:lnTo>
                <a:lnTo>
                  <a:pt x="303606" y="366610"/>
                </a:lnTo>
                <a:lnTo>
                  <a:pt x="351116" y="373011"/>
                </a:lnTo>
                <a:lnTo>
                  <a:pt x="393827" y="391071"/>
                </a:lnTo>
                <a:lnTo>
                  <a:pt x="430047" y="419061"/>
                </a:lnTo>
                <a:lnTo>
                  <a:pt x="458050" y="455282"/>
                </a:lnTo>
                <a:lnTo>
                  <a:pt x="476110" y="498005"/>
                </a:lnTo>
                <a:lnTo>
                  <a:pt x="482511" y="545515"/>
                </a:lnTo>
                <a:lnTo>
                  <a:pt x="482511" y="403059"/>
                </a:lnTo>
                <a:lnTo>
                  <a:pt x="466039" y="383095"/>
                </a:lnTo>
                <a:lnTo>
                  <a:pt x="446062" y="366610"/>
                </a:lnTo>
                <a:lnTo>
                  <a:pt x="432015" y="355003"/>
                </a:lnTo>
                <a:lnTo>
                  <a:pt x="392976" y="333794"/>
                </a:lnTo>
                <a:lnTo>
                  <a:pt x="349872" y="320382"/>
                </a:lnTo>
                <a:lnTo>
                  <a:pt x="303606" y="315709"/>
                </a:lnTo>
                <a:lnTo>
                  <a:pt x="257352" y="320382"/>
                </a:lnTo>
                <a:lnTo>
                  <a:pt x="214236" y="333794"/>
                </a:lnTo>
                <a:lnTo>
                  <a:pt x="175209" y="355003"/>
                </a:lnTo>
                <a:lnTo>
                  <a:pt x="141185" y="383095"/>
                </a:lnTo>
                <a:lnTo>
                  <a:pt x="113093" y="417118"/>
                </a:lnTo>
                <a:lnTo>
                  <a:pt x="91884" y="456145"/>
                </a:lnTo>
                <a:lnTo>
                  <a:pt x="78473" y="499262"/>
                </a:lnTo>
                <a:lnTo>
                  <a:pt x="73787" y="545515"/>
                </a:lnTo>
                <a:lnTo>
                  <a:pt x="78473" y="591769"/>
                </a:lnTo>
                <a:lnTo>
                  <a:pt x="91884" y="634885"/>
                </a:lnTo>
                <a:lnTo>
                  <a:pt x="113093" y="673912"/>
                </a:lnTo>
                <a:lnTo>
                  <a:pt x="141185" y="707936"/>
                </a:lnTo>
                <a:lnTo>
                  <a:pt x="175209" y="736028"/>
                </a:lnTo>
                <a:lnTo>
                  <a:pt x="214249" y="757237"/>
                </a:lnTo>
                <a:lnTo>
                  <a:pt x="257352" y="770636"/>
                </a:lnTo>
                <a:lnTo>
                  <a:pt x="303606" y="775322"/>
                </a:lnTo>
                <a:lnTo>
                  <a:pt x="349872" y="770636"/>
                </a:lnTo>
                <a:lnTo>
                  <a:pt x="392976" y="757237"/>
                </a:lnTo>
                <a:lnTo>
                  <a:pt x="432015" y="736015"/>
                </a:lnTo>
                <a:lnTo>
                  <a:pt x="446049" y="724433"/>
                </a:lnTo>
                <a:lnTo>
                  <a:pt x="466039" y="707936"/>
                </a:lnTo>
                <a:lnTo>
                  <a:pt x="494118" y="673912"/>
                </a:lnTo>
                <a:lnTo>
                  <a:pt x="515327" y="634885"/>
                </a:lnTo>
                <a:lnTo>
                  <a:pt x="528739" y="591769"/>
                </a:lnTo>
                <a:lnTo>
                  <a:pt x="533412" y="545515"/>
                </a:lnTo>
                <a:close/>
              </a:path>
              <a:path w="607695" h="775335" extrusionOk="0">
                <a:moveTo>
                  <a:pt x="607187" y="0"/>
                </a:moveTo>
                <a:lnTo>
                  <a:pt x="358114" y="0"/>
                </a:lnTo>
                <a:lnTo>
                  <a:pt x="311543" y="85077"/>
                </a:lnTo>
                <a:lnTo>
                  <a:pt x="436105" y="312470"/>
                </a:lnTo>
                <a:lnTo>
                  <a:pt x="607187"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11" name="Google Shape;1411;p32"/>
          <p:cNvSpPr/>
          <p:nvPr/>
        </p:nvSpPr>
        <p:spPr>
          <a:xfrm>
            <a:off x="5125812" y="3720183"/>
            <a:ext cx="368533" cy="470197"/>
          </a:xfrm>
          <a:custGeom>
            <a:avLst/>
            <a:gdLst/>
            <a:ahLst/>
            <a:cxnLst/>
            <a:rect l="l" t="t" r="r" b="b"/>
            <a:pathLst>
              <a:path w="607695" h="775335" extrusionOk="0">
                <a:moveTo>
                  <a:pt x="435762" y="340893"/>
                </a:moveTo>
                <a:lnTo>
                  <a:pt x="249072" y="12"/>
                </a:lnTo>
                <a:lnTo>
                  <a:pt x="0" y="12"/>
                </a:lnTo>
                <a:lnTo>
                  <a:pt x="182880" y="333921"/>
                </a:lnTo>
                <a:lnTo>
                  <a:pt x="210591" y="320294"/>
                </a:lnTo>
                <a:lnTo>
                  <a:pt x="240131" y="310197"/>
                </a:lnTo>
                <a:lnTo>
                  <a:pt x="271221" y="303936"/>
                </a:lnTo>
                <a:lnTo>
                  <a:pt x="303606" y="301790"/>
                </a:lnTo>
                <a:lnTo>
                  <a:pt x="339432" y="304419"/>
                </a:lnTo>
                <a:lnTo>
                  <a:pt x="373659" y="312077"/>
                </a:lnTo>
                <a:lnTo>
                  <a:pt x="405879" y="324358"/>
                </a:lnTo>
                <a:lnTo>
                  <a:pt x="435762" y="340893"/>
                </a:lnTo>
                <a:close/>
              </a:path>
              <a:path w="607695"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50" y="462318"/>
                </a:lnTo>
                <a:lnTo>
                  <a:pt x="144500" y="501713"/>
                </a:lnTo>
                <a:lnTo>
                  <a:pt x="138595" y="545515"/>
                </a:lnTo>
                <a:lnTo>
                  <a:pt x="144500" y="589318"/>
                </a:lnTo>
                <a:lnTo>
                  <a:pt x="161150" y="628713"/>
                </a:lnTo>
                <a:lnTo>
                  <a:pt x="186982" y="662127"/>
                </a:lnTo>
                <a:lnTo>
                  <a:pt x="220383" y="687946"/>
                </a:lnTo>
                <a:lnTo>
                  <a:pt x="259791" y="704596"/>
                </a:lnTo>
                <a:lnTo>
                  <a:pt x="303606" y="710501"/>
                </a:lnTo>
                <a:lnTo>
                  <a:pt x="347408" y="704596"/>
                </a:lnTo>
                <a:lnTo>
                  <a:pt x="386803" y="687946"/>
                </a:lnTo>
                <a:lnTo>
                  <a:pt x="420204" y="662127"/>
                </a:lnTo>
                <a:lnTo>
                  <a:pt x="446024" y="628713"/>
                </a:lnTo>
                <a:lnTo>
                  <a:pt x="462673" y="589318"/>
                </a:lnTo>
                <a:lnTo>
                  <a:pt x="468579" y="545515"/>
                </a:lnTo>
                <a:close/>
              </a:path>
              <a:path w="607695" h="775335" extrusionOk="0">
                <a:moveTo>
                  <a:pt x="533412" y="545515"/>
                </a:moveTo>
                <a:lnTo>
                  <a:pt x="528739" y="499262"/>
                </a:lnTo>
                <a:lnTo>
                  <a:pt x="515327" y="456145"/>
                </a:lnTo>
                <a:lnTo>
                  <a:pt x="494106" y="417118"/>
                </a:lnTo>
                <a:lnTo>
                  <a:pt x="482511" y="403072"/>
                </a:lnTo>
                <a:lnTo>
                  <a:pt x="482511" y="545515"/>
                </a:lnTo>
                <a:lnTo>
                  <a:pt x="476110" y="593013"/>
                </a:lnTo>
                <a:lnTo>
                  <a:pt x="458050" y="635749"/>
                </a:lnTo>
                <a:lnTo>
                  <a:pt x="430047" y="671969"/>
                </a:lnTo>
                <a:lnTo>
                  <a:pt x="393827" y="699960"/>
                </a:lnTo>
                <a:lnTo>
                  <a:pt x="351104" y="718032"/>
                </a:lnTo>
                <a:lnTo>
                  <a:pt x="303606" y="724433"/>
                </a:lnTo>
                <a:lnTo>
                  <a:pt x="256095" y="718032"/>
                </a:lnTo>
                <a:lnTo>
                  <a:pt x="213360" y="699960"/>
                </a:lnTo>
                <a:lnTo>
                  <a:pt x="177139" y="671969"/>
                </a:lnTo>
                <a:lnTo>
                  <a:pt x="149123" y="635749"/>
                </a:lnTo>
                <a:lnTo>
                  <a:pt x="131064" y="593013"/>
                </a:lnTo>
                <a:lnTo>
                  <a:pt x="124663" y="545515"/>
                </a:lnTo>
                <a:lnTo>
                  <a:pt x="131064" y="498005"/>
                </a:lnTo>
                <a:lnTo>
                  <a:pt x="149123" y="455282"/>
                </a:lnTo>
                <a:lnTo>
                  <a:pt x="177139" y="419061"/>
                </a:lnTo>
                <a:lnTo>
                  <a:pt x="213360" y="391071"/>
                </a:lnTo>
                <a:lnTo>
                  <a:pt x="256095" y="373011"/>
                </a:lnTo>
                <a:lnTo>
                  <a:pt x="303606" y="366610"/>
                </a:lnTo>
                <a:lnTo>
                  <a:pt x="351104" y="373011"/>
                </a:lnTo>
                <a:lnTo>
                  <a:pt x="393827" y="391071"/>
                </a:lnTo>
                <a:lnTo>
                  <a:pt x="430047" y="419061"/>
                </a:lnTo>
                <a:lnTo>
                  <a:pt x="458050" y="455282"/>
                </a:lnTo>
                <a:lnTo>
                  <a:pt x="476110" y="498005"/>
                </a:lnTo>
                <a:lnTo>
                  <a:pt x="482511" y="545515"/>
                </a:lnTo>
                <a:lnTo>
                  <a:pt x="482511" y="403072"/>
                </a:lnTo>
                <a:lnTo>
                  <a:pt x="446062" y="366610"/>
                </a:lnTo>
                <a:lnTo>
                  <a:pt x="392976" y="333794"/>
                </a:lnTo>
                <a:lnTo>
                  <a:pt x="349859" y="320382"/>
                </a:lnTo>
                <a:lnTo>
                  <a:pt x="303606" y="315709"/>
                </a:lnTo>
                <a:lnTo>
                  <a:pt x="257352" y="320382"/>
                </a:lnTo>
                <a:lnTo>
                  <a:pt x="214236" y="333794"/>
                </a:lnTo>
                <a:lnTo>
                  <a:pt x="175196" y="355003"/>
                </a:lnTo>
                <a:lnTo>
                  <a:pt x="141173" y="383095"/>
                </a:lnTo>
                <a:lnTo>
                  <a:pt x="113093" y="417118"/>
                </a:lnTo>
                <a:lnTo>
                  <a:pt x="91871" y="456145"/>
                </a:lnTo>
                <a:lnTo>
                  <a:pt x="78460" y="499262"/>
                </a:lnTo>
                <a:lnTo>
                  <a:pt x="73787" y="545515"/>
                </a:lnTo>
                <a:lnTo>
                  <a:pt x="78460" y="591769"/>
                </a:lnTo>
                <a:lnTo>
                  <a:pt x="91871" y="634885"/>
                </a:lnTo>
                <a:lnTo>
                  <a:pt x="113093" y="673912"/>
                </a:lnTo>
                <a:lnTo>
                  <a:pt x="141185" y="707936"/>
                </a:lnTo>
                <a:lnTo>
                  <a:pt x="175209" y="736028"/>
                </a:lnTo>
                <a:lnTo>
                  <a:pt x="214236" y="757237"/>
                </a:lnTo>
                <a:lnTo>
                  <a:pt x="257352" y="770636"/>
                </a:lnTo>
                <a:lnTo>
                  <a:pt x="303606" y="775322"/>
                </a:lnTo>
                <a:lnTo>
                  <a:pt x="349859" y="770636"/>
                </a:lnTo>
                <a:lnTo>
                  <a:pt x="392976" y="757237"/>
                </a:lnTo>
                <a:lnTo>
                  <a:pt x="432003" y="736015"/>
                </a:lnTo>
                <a:lnTo>
                  <a:pt x="466026" y="707936"/>
                </a:lnTo>
                <a:lnTo>
                  <a:pt x="494118" y="673912"/>
                </a:lnTo>
                <a:lnTo>
                  <a:pt x="515327" y="634885"/>
                </a:lnTo>
                <a:lnTo>
                  <a:pt x="528739" y="591769"/>
                </a:lnTo>
                <a:lnTo>
                  <a:pt x="533412" y="545515"/>
                </a:lnTo>
                <a:close/>
              </a:path>
              <a:path w="607695" h="775335" extrusionOk="0">
                <a:moveTo>
                  <a:pt x="607187" y="0"/>
                </a:moveTo>
                <a:lnTo>
                  <a:pt x="358114" y="0"/>
                </a:lnTo>
                <a:lnTo>
                  <a:pt x="311543" y="85077"/>
                </a:lnTo>
                <a:lnTo>
                  <a:pt x="436105" y="312470"/>
                </a:lnTo>
                <a:lnTo>
                  <a:pt x="607187"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12" name="Google Shape;1412;p32"/>
          <p:cNvSpPr/>
          <p:nvPr/>
        </p:nvSpPr>
        <p:spPr>
          <a:xfrm>
            <a:off x="9787600" y="1867693"/>
            <a:ext cx="368532" cy="470197"/>
          </a:xfrm>
          <a:custGeom>
            <a:avLst/>
            <a:gdLst/>
            <a:ahLst/>
            <a:cxnLst/>
            <a:rect l="l" t="t" r="r" b="b"/>
            <a:pathLst>
              <a:path w="607694" h="775335" extrusionOk="0">
                <a:moveTo>
                  <a:pt x="435762" y="340893"/>
                </a:moveTo>
                <a:lnTo>
                  <a:pt x="249072" y="12"/>
                </a:lnTo>
                <a:lnTo>
                  <a:pt x="0" y="12"/>
                </a:lnTo>
                <a:lnTo>
                  <a:pt x="182880" y="333921"/>
                </a:lnTo>
                <a:lnTo>
                  <a:pt x="210591" y="320294"/>
                </a:lnTo>
                <a:lnTo>
                  <a:pt x="240131" y="310210"/>
                </a:lnTo>
                <a:lnTo>
                  <a:pt x="271221" y="303936"/>
                </a:lnTo>
                <a:lnTo>
                  <a:pt x="303606" y="301790"/>
                </a:lnTo>
                <a:lnTo>
                  <a:pt x="339445" y="304431"/>
                </a:lnTo>
                <a:lnTo>
                  <a:pt x="373659" y="312077"/>
                </a:lnTo>
                <a:lnTo>
                  <a:pt x="405892" y="324370"/>
                </a:lnTo>
                <a:lnTo>
                  <a:pt x="435762" y="340893"/>
                </a:lnTo>
                <a:close/>
              </a:path>
              <a:path w="607694" h="775335" extrusionOk="0">
                <a:moveTo>
                  <a:pt x="468579" y="545515"/>
                </a:moveTo>
                <a:lnTo>
                  <a:pt x="462673" y="501713"/>
                </a:lnTo>
                <a:lnTo>
                  <a:pt x="446024" y="462318"/>
                </a:lnTo>
                <a:lnTo>
                  <a:pt x="420204" y="428917"/>
                </a:lnTo>
                <a:lnTo>
                  <a:pt x="386803" y="403098"/>
                </a:lnTo>
                <a:lnTo>
                  <a:pt x="347408" y="386448"/>
                </a:lnTo>
                <a:lnTo>
                  <a:pt x="303606" y="380542"/>
                </a:lnTo>
                <a:lnTo>
                  <a:pt x="259791" y="386448"/>
                </a:lnTo>
                <a:lnTo>
                  <a:pt x="220383" y="403098"/>
                </a:lnTo>
                <a:lnTo>
                  <a:pt x="186982" y="428917"/>
                </a:lnTo>
                <a:lnTo>
                  <a:pt x="161163" y="462318"/>
                </a:lnTo>
                <a:lnTo>
                  <a:pt x="144500" y="501713"/>
                </a:lnTo>
                <a:lnTo>
                  <a:pt x="138595" y="545515"/>
                </a:lnTo>
                <a:lnTo>
                  <a:pt x="144500" y="589330"/>
                </a:lnTo>
                <a:lnTo>
                  <a:pt x="161163" y="628726"/>
                </a:lnTo>
                <a:lnTo>
                  <a:pt x="186982" y="662127"/>
                </a:lnTo>
                <a:lnTo>
                  <a:pt x="220383" y="687946"/>
                </a:lnTo>
                <a:lnTo>
                  <a:pt x="259791" y="704596"/>
                </a:lnTo>
                <a:lnTo>
                  <a:pt x="303606" y="710501"/>
                </a:lnTo>
                <a:lnTo>
                  <a:pt x="347408" y="704596"/>
                </a:lnTo>
                <a:lnTo>
                  <a:pt x="386803" y="687946"/>
                </a:lnTo>
                <a:lnTo>
                  <a:pt x="420204" y="662127"/>
                </a:lnTo>
                <a:lnTo>
                  <a:pt x="446024" y="628726"/>
                </a:lnTo>
                <a:lnTo>
                  <a:pt x="462673" y="589330"/>
                </a:lnTo>
                <a:lnTo>
                  <a:pt x="468579" y="545515"/>
                </a:lnTo>
                <a:close/>
              </a:path>
              <a:path w="607694" h="775335" extrusionOk="0">
                <a:moveTo>
                  <a:pt x="533412" y="545515"/>
                </a:moveTo>
                <a:lnTo>
                  <a:pt x="528739" y="499262"/>
                </a:lnTo>
                <a:lnTo>
                  <a:pt x="515327" y="456158"/>
                </a:lnTo>
                <a:lnTo>
                  <a:pt x="494118" y="417118"/>
                </a:lnTo>
                <a:lnTo>
                  <a:pt x="482511" y="403072"/>
                </a:lnTo>
                <a:lnTo>
                  <a:pt x="482511" y="545515"/>
                </a:lnTo>
                <a:lnTo>
                  <a:pt x="476110" y="593026"/>
                </a:lnTo>
                <a:lnTo>
                  <a:pt x="458050" y="635749"/>
                </a:lnTo>
                <a:lnTo>
                  <a:pt x="430047" y="671969"/>
                </a:lnTo>
                <a:lnTo>
                  <a:pt x="393827" y="699973"/>
                </a:lnTo>
                <a:lnTo>
                  <a:pt x="351104" y="718032"/>
                </a:lnTo>
                <a:lnTo>
                  <a:pt x="303606" y="724433"/>
                </a:lnTo>
                <a:lnTo>
                  <a:pt x="256095" y="718032"/>
                </a:lnTo>
                <a:lnTo>
                  <a:pt x="213360" y="699973"/>
                </a:lnTo>
                <a:lnTo>
                  <a:pt x="177139" y="671969"/>
                </a:lnTo>
                <a:lnTo>
                  <a:pt x="149136" y="635749"/>
                </a:lnTo>
                <a:lnTo>
                  <a:pt x="131064" y="593026"/>
                </a:lnTo>
                <a:lnTo>
                  <a:pt x="124663" y="545515"/>
                </a:lnTo>
                <a:lnTo>
                  <a:pt x="131064" y="498005"/>
                </a:lnTo>
                <a:lnTo>
                  <a:pt x="149136" y="455282"/>
                </a:lnTo>
                <a:lnTo>
                  <a:pt x="177139" y="419061"/>
                </a:lnTo>
                <a:lnTo>
                  <a:pt x="213360" y="391071"/>
                </a:lnTo>
                <a:lnTo>
                  <a:pt x="256095" y="373011"/>
                </a:lnTo>
                <a:lnTo>
                  <a:pt x="303606" y="366610"/>
                </a:lnTo>
                <a:lnTo>
                  <a:pt x="351104" y="373011"/>
                </a:lnTo>
                <a:lnTo>
                  <a:pt x="393827" y="391071"/>
                </a:lnTo>
                <a:lnTo>
                  <a:pt x="430047" y="419061"/>
                </a:lnTo>
                <a:lnTo>
                  <a:pt x="458050" y="455282"/>
                </a:lnTo>
                <a:lnTo>
                  <a:pt x="476110" y="498005"/>
                </a:lnTo>
                <a:lnTo>
                  <a:pt x="482511" y="545515"/>
                </a:lnTo>
                <a:lnTo>
                  <a:pt x="482511" y="403072"/>
                </a:lnTo>
                <a:lnTo>
                  <a:pt x="446062" y="366610"/>
                </a:lnTo>
                <a:lnTo>
                  <a:pt x="392976" y="333794"/>
                </a:lnTo>
                <a:lnTo>
                  <a:pt x="349859" y="320382"/>
                </a:lnTo>
                <a:lnTo>
                  <a:pt x="303606" y="315709"/>
                </a:lnTo>
                <a:lnTo>
                  <a:pt x="257352" y="320382"/>
                </a:lnTo>
                <a:lnTo>
                  <a:pt x="214236" y="333794"/>
                </a:lnTo>
                <a:lnTo>
                  <a:pt x="175196" y="355015"/>
                </a:lnTo>
                <a:lnTo>
                  <a:pt x="141173" y="383095"/>
                </a:lnTo>
                <a:lnTo>
                  <a:pt x="113093" y="417118"/>
                </a:lnTo>
                <a:lnTo>
                  <a:pt x="91871" y="456158"/>
                </a:lnTo>
                <a:lnTo>
                  <a:pt x="78460" y="499262"/>
                </a:lnTo>
                <a:lnTo>
                  <a:pt x="73787" y="545515"/>
                </a:lnTo>
                <a:lnTo>
                  <a:pt x="78460" y="591781"/>
                </a:lnTo>
                <a:lnTo>
                  <a:pt x="91884" y="634885"/>
                </a:lnTo>
                <a:lnTo>
                  <a:pt x="113093" y="673925"/>
                </a:lnTo>
                <a:lnTo>
                  <a:pt x="141185" y="707948"/>
                </a:lnTo>
                <a:lnTo>
                  <a:pt x="175209" y="736028"/>
                </a:lnTo>
                <a:lnTo>
                  <a:pt x="214236" y="757237"/>
                </a:lnTo>
                <a:lnTo>
                  <a:pt x="257352" y="770648"/>
                </a:lnTo>
                <a:lnTo>
                  <a:pt x="303606" y="775322"/>
                </a:lnTo>
                <a:lnTo>
                  <a:pt x="349859" y="770648"/>
                </a:lnTo>
                <a:lnTo>
                  <a:pt x="392976" y="757237"/>
                </a:lnTo>
                <a:lnTo>
                  <a:pt x="432015" y="736028"/>
                </a:lnTo>
                <a:lnTo>
                  <a:pt x="446049" y="724433"/>
                </a:lnTo>
                <a:lnTo>
                  <a:pt x="466039" y="707936"/>
                </a:lnTo>
                <a:lnTo>
                  <a:pt x="494118" y="673912"/>
                </a:lnTo>
                <a:lnTo>
                  <a:pt x="515327" y="634885"/>
                </a:lnTo>
                <a:lnTo>
                  <a:pt x="528739" y="591769"/>
                </a:lnTo>
                <a:lnTo>
                  <a:pt x="533412" y="545515"/>
                </a:lnTo>
                <a:close/>
              </a:path>
              <a:path w="607694" h="775335" extrusionOk="0">
                <a:moveTo>
                  <a:pt x="607187" y="0"/>
                </a:moveTo>
                <a:lnTo>
                  <a:pt x="358101" y="0"/>
                </a:lnTo>
                <a:lnTo>
                  <a:pt x="311543" y="85077"/>
                </a:lnTo>
                <a:lnTo>
                  <a:pt x="436105" y="312470"/>
                </a:lnTo>
                <a:lnTo>
                  <a:pt x="607187"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13" name="Google Shape;1413;p32"/>
          <p:cNvSpPr txBox="1"/>
          <p:nvPr/>
        </p:nvSpPr>
        <p:spPr>
          <a:xfrm>
            <a:off x="1423596" y="1522911"/>
            <a:ext cx="2178466" cy="144819"/>
          </a:xfrm>
          <a:prstGeom prst="rect">
            <a:avLst/>
          </a:prstGeom>
          <a:noFill/>
          <a:ln>
            <a:noFill/>
          </a:ln>
        </p:spPr>
        <p:txBody>
          <a:bodyPr spcFirstLastPara="1" wrap="square" lIns="0" tIns="7702" rIns="0" bIns="0" anchor="t" anchorCtr="0">
            <a:noAutofit/>
          </a:bodyPr>
          <a:lstStyle/>
          <a:p>
            <a:pPr marL="7701"/>
            <a:r>
              <a:rPr lang="en-US" sz="849" b="1" dirty="0">
                <a:solidFill>
                  <a:srgbClr val="003B61"/>
                </a:solidFill>
                <a:latin typeface="Arial" panose="020B0604020202020204" pitchFamily="34" charset="0"/>
                <a:ea typeface="Montserrat"/>
                <a:cs typeface="Arial" panose="020B0604020202020204" pitchFamily="34" charset="0"/>
                <a:sym typeface="Montserrat"/>
              </a:rPr>
              <a:t>RECONOCIMIENTOS DE LA INDUSTRIA</a:t>
            </a:r>
            <a:endParaRPr sz="849" b="1"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1414" name="Google Shape;1414;p32"/>
          <p:cNvSpPr/>
          <p:nvPr/>
        </p:nvSpPr>
        <p:spPr>
          <a:xfrm>
            <a:off x="1568662" y="1870838"/>
            <a:ext cx="368532" cy="470197"/>
          </a:xfrm>
          <a:custGeom>
            <a:avLst/>
            <a:gdLst/>
            <a:ahLst/>
            <a:cxnLst/>
            <a:rect l="l" t="t" r="r" b="b"/>
            <a:pathLst>
              <a:path w="607694" h="775335" extrusionOk="0">
                <a:moveTo>
                  <a:pt x="435762" y="340880"/>
                </a:moveTo>
                <a:lnTo>
                  <a:pt x="249072" y="0"/>
                </a:lnTo>
                <a:lnTo>
                  <a:pt x="0" y="0"/>
                </a:lnTo>
                <a:lnTo>
                  <a:pt x="182880" y="333908"/>
                </a:lnTo>
                <a:lnTo>
                  <a:pt x="210591" y="320281"/>
                </a:lnTo>
                <a:lnTo>
                  <a:pt x="240131" y="310197"/>
                </a:lnTo>
                <a:lnTo>
                  <a:pt x="271221" y="303936"/>
                </a:lnTo>
                <a:lnTo>
                  <a:pt x="303606" y="301777"/>
                </a:lnTo>
                <a:lnTo>
                  <a:pt x="339432" y="304419"/>
                </a:lnTo>
                <a:lnTo>
                  <a:pt x="373646" y="312077"/>
                </a:lnTo>
                <a:lnTo>
                  <a:pt x="405879" y="324358"/>
                </a:lnTo>
                <a:lnTo>
                  <a:pt x="435762" y="340880"/>
                </a:lnTo>
                <a:close/>
              </a:path>
              <a:path w="607694" h="775335" extrusionOk="0">
                <a:moveTo>
                  <a:pt x="468579" y="545503"/>
                </a:moveTo>
                <a:lnTo>
                  <a:pt x="462673" y="501700"/>
                </a:lnTo>
                <a:lnTo>
                  <a:pt x="446024" y="462318"/>
                </a:lnTo>
                <a:lnTo>
                  <a:pt x="420204" y="428917"/>
                </a:lnTo>
                <a:lnTo>
                  <a:pt x="386803" y="403098"/>
                </a:lnTo>
                <a:lnTo>
                  <a:pt x="347408" y="386435"/>
                </a:lnTo>
                <a:lnTo>
                  <a:pt x="303606" y="380530"/>
                </a:lnTo>
                <a:lnTo>
                  <a:pt x="259791" y="386435"/>
                </a:lnTo>
                <a:lnTo>
                  <a:pt x="220383" y="403085"/>
                </a:lnTo>
                <a:lnTo>
                  <a:pt x="186982" y="428904"/>
                </a:lnTo>
                <a:lnTo>
                  <a:pt x="161150" y="462305"/>
                </a:lnTo>
                <a:lnTo>
                  <a:pt x="144500" y="501700"/>
                </a:lnTo>
                <a:lnTo>
                  <a:pt x="138595" y="545503"/>
                </a:lnTo>
                <a:lnTo>
                  <a:pt x="144500" y="589318"/>
                </a:lnTo>
                <a:lnTo>
                  <a:pt x="161150" y="628713"/>
                </a:lnTo>
                <a:lnTo>
                  <a:pt x="186982" y="662114"/>
                </a:lnTo>
                <a:lnTo>
                  <a:pt x="220383" y="687933"/>
                </a:lnTo>
                <a:lnTo>
                  <a:pt x="259791" y="704596"/>
                </a:lnTo>
                <a:lnTo>
                  <a:pt x="303606" y="710488"/>
                </a:lnTo>
                <a:lnTo>
                  <a:pt x="347408" y="704596"/>
                </a:lnTo>
                <a:lnTo>
                  <a:pt x="386803" y="687933"/>
                </a:lnTo>
                <a:lnTo>
                  <a:pt x="420204" y="662114"/>
                </a:lnTo>
                <a:lnTo>
                  <a:pt x="446024" y="628713"/>
                </a:lnTo>
                <a:lnTo>
                  <a:pt x="462673" y="589318"/>
                </a:lnTo>
                <a:lnTo>
                  <a:pt x="468579" y="545503"/>
                </a:lnTo>
                <a:close/>
              </a:path>
              <a:path w="607694" h="775335" extrusionOk="0">
                <a:moveTo>
                  <a:pt x="533412" y="545503"/>
                </a:moveTo>
                <a:lnTo>
                  <a:pt x="528726" y="499249"/>
                </a:lnTo>
                <a:lnTo>
                  <a:pt x="515327" y="456145"/>
                </a:lnTo>
                <a:lnTo>
                  <a:pt x="494106" y="417106"/>
                </a:lnTo>
                <a:lnTo>
                  <a:pt x="482511" y="403059"/>
                </a:lnTo>
                <a:lnTo>
                  <a:pt x="482511" y="545503"/>
                </a:lnTo>
                <a:lnTo>
                  <a:pt x="476110" y="593013"/>
                </a:lnTo>
                <a:lnTo>
                  <a:pt x="458050" y="635736"/>
                </a:lnTo>
                <a:lnTo>
                  <a:pt x="430047" y="671957"/>
                </a:lnTo>
                <a:lnTo>
                  <a:pt x="393827" y="699960"/>
                </a:lnTo>
                <a:lnTo>
                  <a:pt x="351104" y="718019"/>
                </a:lnTo>
                <a:lnTo>
                  <a:pt x="303606" y="724420"/>
                </a:lnTo>
                <a:lnTo>
                  <a:pt x="256082" y="718019"/>
                </a:lnTo>
                <a:lnTo>
                  <a:pt x="213360" y="699960"/>
                </a:lnTo>
                <a:lnTo>
                  <a:pt x="177126" y="671957"/>
                </a:lnTo>
                <a:lnTo>
                  <a:pt x="149123" y="635736"/>
                </a:lnTo>
                <a:lnTo>
                  <a:pt x="131064" y="593013"/>
                </a:lnTo>
                <a:lnTo>
                  <a:pt x="124663" y="545503"/>
                </a:lnTo>
                <a:lnTo>
                  <a:pt x="131064" y="497992"/>
                </a:lnTo>
                <a:lnTo>
                  <a:pt x="149123" y="455282"/>
                </a:lnTo>
                <a:lnTo>
                  <a:pt x="177126" y="419061"/>
                </a:lnTo>
                <a:lnTo>
                  <a:pt x="213360" y="391058"/>
                </a:lnTo>
                <a:lnTo>
                  <a:pt x="256082" y="372999"/>
                </a:lnTo>
                <a:lnTo>
                  <a:pt x="303606" y="366598"/>
                </a:lnTo>
                <a:lnTo>
                  <a:pt x="351104" y="372999"/>
                </a:lnTo>
                <a:lnTo>
                  <a:pt x="393827" y="391058"/>
                </a:lnTo>
                <a:lnTo>
                  <a:pt x="430047" y="419061"/>
                </a:lnTo>
                <a:lnTo>
                  <a:pt x="458050" y="455282"/>
                </a:lnTo>
                <a:lnTo>
                  <a:pt x="476110" y="497992"/>
                </a:lnTo>
                <a:lnTo>
                  <a:pt x="482511" y="545503"/>
                </a:lnTo>
                <a:lnTo>
                  <a:pt x="482511" y="403059"/>
                </a:lnTo>
                <a:lnTo>
                  <a:pt x="466026" y="383082"/>
                </a:lnTo>
                <a:lnTo>
                  <a:pt x="446049" y="366598"/>
                </a:lnTo>
                <a:lnTo>
                  <a:pt x="432003" y="355003"/>
                </a:lnTo>
                <a:lnTo>
                  <a:pt x="392976" y="333794"/>
                </a:lnTo>
                <a:lnTo>
                  <a:pt x="349859" y="320382"/>
                </a:lnTo>
                <a:lnTo>
                  <a:pt x="303606" y="315696"/>
                </a:lnTo>
                <a:lnTo>
                  <a:pt x="257340" y="320382"/>
                </a:lnTo>
                <a:lnTo>
                  <a:pt x="214236" y="333794"/>
                </a:lnTo>
                <a:lnTo>
                  <a:pt x="175196" y="355003"/>
                </a:lnTo>
                <a:lnTo>
                  <a:pt x="141173" y="383082"/>
                </a:lnTo>
                <a:lnTo>
                  <a:pt x="113080" y="417106"/>
                </a:lnTo>
                <a:lnTo>
                  <a:pt x="91871" y="456145"/>
                </a:lnTo>
                <a:lnTo>
                  <a:pt x="78460" y="499249"/>
                </a:lnTo>
                <a:lnTo>
                  <a:pt x="73787" y="545503"/>
                </a:lnTo>
                <a:lnTo>
                  <a:pt x="78460" y="591769"/>
                </a:lnTo>
                <a:lnTo>
                  <a:pt x="91871" y="634873"/>
                </a:lnTo>
                <a:lnTo>
                  <a:pt x="113093" y="673912"/>
                </a:lnTo>
                <a:lnTo>
                  <a:pt x="141173" y="707936"/>
                </a:lnTo>
                <a:lnTo>
                  <a:pt x="175209" y="736015"/>
                </a:lnTo>
                <a:lnTo>
                  <a:pt x="214236" y="757224"/>
                </a:lnTo>
                <a:lnTo>
                  <a:pt x="257352" y="770636"/>
                </a:lnTo>
                <a:lnTo>
                  <a:pt x="303606" y="775309"/>
                </a:lnTo>
                <a:lnTo>
                  <a:pt x="349859" y="770636"/>
                </a:lnTo>
                <a:lnTo>
                  <a:pt x="392976" y="757224"/>
                </a:lnTo>
                <a:lnTo>
                  <a:pt x="432003" y="736015"/>
                </a:lnTo>
                <a:lnTo>
                  <a:pt x="466026" y="707923"/>
                </a:lnTo>
                <a:lnTo>
                  <a:pt x="494106" y="673900"/>
                </a:lnTo>
                <a:lnTo>
                  <a:pt x="515327" y="634873"/>
                </a:lnTo>
                <a:lnTo>
                  <a:pt x="528726" y="591756"/>
                </a:lnTo>
                <a:lnTo>
                  <a:pt x="533412" y="545503"/>
                </a:lnTo>
                <a:close/>
              </a:path>
              <a:path w="607694"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15" name="Google Shape;1415;p32"/>
          <p:cNvSpPr/>
          <p:nvPr/>
        </p:nvSpPr>
        <p:spPr>
          <a:xfrm>
            <a:off x="2996261" y="1870838"/>
            <a:ext cx="368533" cy="470197"/>
          </a:xfrm>
          <a:custGeom>
            <a:avLst/>
            <a:gdLst/>
            <a:ahLst/>
            <a:cxnLst/>
            <a:rect l="l" t="t" r="r" b="b"/>
            <a:pathLst>
              <a:path w="607695" h="775335" extrusionOk="0">
                <a:moveTo>
                  <a:pt x="435762" y="340880"/>
                </a:moveTo>
                <a:lnTo>
                  <a:pt x="249072" y="0"/>
                </a:lnTo>
                <a:lnTo>
                  <a:pt x="0" y="0"/>
                </a:lnTo>
                <a:lnTo>
                  <a:pt x="182880" y="333908"/>
                </a:lnTo>
                <a:lnTo>
                  <a:pt x="210591" y="320281"/>
                </a:lnTo>
                <a:lnTo>
                  <a:pt x="240131" y="310197"/>
                </a:lnTo>
                <a:lnTo>
                  <a:pt x="271221" y="303936"/>
                </a:lnTo>
                <a:lnTo>
                  <a:pt x="303606" y="301777"/>
                </a:lnTo>
                <a:lnTo>
                  <a:pt x="339432" y="304419"/>
                </a:lnTo>
                <a:lnTo>
                  <a:pt x="373646" y="312077"/>
                </a:lnTo>
                <a:lnTo>
                  <a:pt x="405879" y="324358"/>
                </a:lnTo>
                <a:lnTo>
                  <a:pt x="435762" y="340880"/>
                </a:lnTo>
                <a:close/>
              </a:path>
              <a:path w="607695" h="775335" extrusionOk="0">
                <a:moveTo>
                  <a:pt x="468579" y="545503"/>
                </a:moveTo>
                <a:lnTo>
                  <a:pt x="462673" y="501700"/>
                </a:lnTo>
                <a:lnTo>
                  <a:pt x="446024" y="462318"/>
                </a:lnTo>
                <a:lnTo>
                  <a:pt x="420204" y="428917"/>
                </a:lnTo>
                <a:lnTo>
                  <a:pt x="386803" y="403098"/>
                </a:lnTo>
                <a:lnTo>
                  <a:pt x="347408" y="386435"/>
                </a:lnTo>
                <a:lnTo>
                  <a:pt x="303606" y="380530"/>
                </a:lnTo>
                <a:lnTo>
                  <a:pt x="259791" y="386435"/>
                </a:lnTo>
                <a:lnTo>
                  <a:pt x="220383" y="403085"/>
                </a:lnTo>
                <a:lnTo>
                  <a:pt x="186982" y="428904"/>
                </a:lnTo>
                <a:lnTo>
                  <a:pt x="161150" y="462305"/>
                </a:lnTo>
                <a:lnTo>
                  <a:pt x="144500" y="501700"/>
                </a:lnTo>
                <a:lnTo>
                  <a:pt x="138595" y="545503"/>
                </a:lnTo>
                <a:lnTo>
                  <a:pt x="144500" y="589318"/>
                </a:lnTo>
                <a:lnTo>
                  <a:pt x="161150" y="628713"/>
                </a:lnTo>
                <a:lnTo>
                  <a:pt x="186982" y="662114"/>
                </a:lnTo>
                <a:lnTo>
                  <a:pt x="220383" y="687933"/>
                </a:lnTo>
                <a:lnTo>
                  <a:pt x="259791" y="704596"/>
                </a:lnTo>
                <a:lnTo>
                  <a:pt x="303606" y="710488"/>
                </a:lnTo>
                <a:lnTo>
                  <a:pt x="347408" y="704596"/>
                </a:lnTo>
                <a:lnTo>
                  <a:pt x="386803" y="687933"/>
                </a:lnTo>
                <a:lnTo>
                  <a:pt x="420204" y="662114"/>
                </a:lnTo>
                <a:lnTo>
                  <a:pt x="446024" y="628713"/>
                </a:lnTo>
                <a:lnTo>
                  <a:pt x="462673" y="589318"/>
                </a:lnTo>
                <a:lnTo>
                  <a:pt x="468579" y="545503"/>
                </a:lnTo>
                <a:close/>
              </a:path>
              <a:path w="607695" h="775335" extrusionOk="0">
                <a:moveTo>
                  <a:pt x="533412" y="545503"/>
                </a:moveTo>
                <a:lnTo>
                  <a:pt x="528726" y="499249"/>
                </a:lnTo>
                <a:lnTo>
                  <a:pt x="515327" y="456145"/>
                </a:lnTo>
                <a:lnTo>
                  <a:pt x="494106" y="417106"/>
                </a:lnTo>
                <a:lnTo>
                  <a:pt x="482511" y="403059"/>
                </a:lnTo>
                <a:lnTo>
                  <a:pt x="482511" y="545503"/>
                </a:lnTo>
                <a:lnTo>
                  <a:pt x="476110" y="593013"/>
                </a:lnTo>
                <a:lnTo>
                  <a:pt x="458050" y="635736"/>
                </a:lnTo>
                <a:lnTo>
                  <a:pt x="430047" y="671957"/>
                </a:lnTo>
                <a:lnTo>
                  <a:pt x="393827" y="699960"/>
                </a:lnTo>
                <a:lnTo>
                  <a:pt x="351104" y="718019"/>
                </a:lnTo>
                <a:lnTo>
                  <a:pt x="303606" y="724420"/>
                </a:lnTo>
                <a:lnTo>
                  <a:pt x="256082" y="718019"/>
                </a:lnTo>
                <a:lnTo>
                  <a:pt x="213360" y="699960"/>
                </a:lnTo>
                <a:lnTo>
                  <a:pt x="177126" y="671957"/>
                </a:lnTo>
                <a:lnTo>
                  <a:pt x="149123" y="635736"/>
                </a:lnTo>
                <a:lnTo>
                  <a:pt x="131064" y="593013"/>
                </a:lnTo>
                <a:lnTo>
                  <a:pt x="124663" y="545503"/>
                </a:lnTo>
                <a:lnTo>
                  <a:pt x="131064" y="497992"/>
                </a:lnTo>
                <a:lnTo>
                  <a:pt x="149123" y="455282"/>
                </a:lnTo>
                <a:lnTo>
                  <a:pt x="177126" y="419061"/>
                </a:lnTo>
                <a:lnTo>
                  <a:pt x="213360" y="391058"/>
                </a:lnTo>
                <a:lnTo>
                  <a:pt x="256082" y="372999"/>
                </a:lnTo>
                <a:lnTo>
                  <a:pt x="303606" y="366598"/>
                </a:lnTo>
                <a:lnTo>
                  <a:pt x="351104" y="372999"/>
                </a:lnTo>
                <a:lnTo>
                  <a:pt x="393827" y="391058"/>
                </a:lnTo>
                <a:lnTo>
                  <a:pt x="430047" y="419061"/>
                </a:lnTo>
                <a:lnTo>
                  <a:pt x="458050" y="455282"/>
                </a:lnTo>
                <a:lnTo>
                  <a:pt x="476110" y="497992"/>
                </a:lnTo>
                <a:lnTo>
                  <a:pt x="482511" y="545503"/>
                </a:lnTo>
                <a:lnTo>
                  <a:pt x="482511" y="403059"/>
                </a:lnTo>
                <a:lnTo>
                  <a:pt x="466026" y="383082"/>
                </a:lnTo>
                <a:lnTo>
                  <a:pt x="446049" y="366598"/>
                </a:lnTo>
                <a:lnTo>
                  <a:pt x="432003" y="355003"/>
                </a:lnTo>
                <a:lnTo>
                  <a:pt x="392976" y="333794"/>
                </a:lnTo>
                <a:lnTo>
                  <a:pt x="349859" y="320382"/>
                </a:lnTo>
                <a:lnTo>
                  <a:pt x="303606" y="315696"/>
                </a:lnTo>
                <a:lnTo>
                  <a:pt x="257340" y="320382"/>
                </a:lnTo>
                <a:lnTo>
                  <a:pt x="214236" y="333794"/>
                </a:lnTo>
                <a:lnTo>
                  <a:pt x="175196" y="355003"/>
                </a:lnTo>
                <a:lnTo>
                  <a:pt x="141173" y="383082"/>
                </a:lnTo>
                <a:lnTo>
                  <a:pt x="113080" y="417106"/>
                </a:lnTo>
                <a:lnTo>
                  <a:pt x="91871" y="456145"/>
                </a:lnTo>
                <a:lnTo>
                  <a:pt x="78460" y="499249"/>
                </a:lnTo>
                <a:lnTo>
                  <a:pt x="73787" y="545503"/>
                </a:lnTo>
                <a:lnTo>
                  <a:pt x="78460" y="591769"/>
                </a:lnTo>
                <a:lnTo>
                  <a:pt x="91871" y="634873"/>
                </a:lnTo>
                <a:lnTo>
                  <a:pt x="113093" y="673912"/>
                </a:lnTo>
                <a:lnTo>
                  <a:pt x="141173" y="707936"/>
                </a:lnTo>
                <a:lnTo>
                  <a:pt x="175209" y="736015"/>
                </a:lnTo>
                <a:lnTo>
                  <a:pt x="214236" y="757224"/>
                </a:lnTo>
                <a:lnTo>
                  <a:pt x="257352" y="770636"/>
                </a:lnTo>
                <a:lnTo>
                  <a:pt x="303606" y="775309"/>
                </a:lnTo>
                <a:lnTo>
                  <a:pt x="349859" y="770636"/>
                </a:lnTo>
                <a:lnTo>
                  <a:pt x="392976" y="757224"/>
                </a:lnTo>
                <a:lnTo>
                  <a:pt x="432003" y="736015"/>
                </a:lnTo>
                <a:lnTo>
                  <a:pt x="466026" y="707923"/>
                </a:lnTo>
                <a:lnTo>
                  <a:pt x="494106" y="673900"/>
                </a:lnTo>
                <a:lnTo>
                  <a:pt x="515327" y="634873"/>
                </a:lnTo>
                <a:lnTo>
                  <a:pt x="528726" y="591756"/>
                </a:lnTo>
                <a:lnTo>
                  <a:pt x="533412" y="545503"/>
                </a:lnTo>
                <a:close/>
              </a:path>
              <a:path w="607695"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16" name="Google Shape;1416;p32"/>
          <p:cNvSpPr/>
          <p:nvPr/>
        </p:nvSpPr>
        <p:spPr>
          <a:xfrm>
            <a:off x="4423858" y="1870838"/>
            <a:ext cx="368533" cy="470197"/>
          </a:xfrm>
          <a:custGeom>
            <a:avLst/>
            <a:gdLst/>
            <a:ahLst/>
            <a:cxnLst/>
            <a:rect l="l" t="t" r="r" b="b"/>
            <a:pathLst>
              <a:path w="607695" h="775335" extrusionOk="0">
                <a:moveTo>
                  <a:pt x="435762" y="340880"/>
                </a:moveTo>
                <a:lnTo>
                  <a:pt x="249072" y="0"/>
                </a:lnTo>
                <a:lnTo>
                  <a:pt x="0" y="0"/>
                </a:lnTo>
                <a:lnTo>
                  <a:pt x="182880" y="333908"/>
                </a:lnTo>
                <a:lnTo>
                  <a:pt x="210591" y="320281"/>
                </a:lnTo>
                <a:lnTo>
                  <a:pt x="240131" y="310197"/>
                </a:lnTo>
                <a:lnTo>
                  <a:pt x="271221" y="303936"/>
                </a:lnTo>
                <a:lnTo>
                  <a:pt x="303606" y="301777"/>
                </a:lnTo>
                <a:lnTo>
                  <a:pt x="339432" y="304419"/>
                </a:lnTo>
                <a:lnTo>
                  <a:pt x="373659" y="312077"/>
                </a:lnTo>
                <a:lnTo>
                  <a:pt x="405879" y="324358"/>
                </a:lnTo>
                <a:lnTo>
                  <a:pt x="435762" y="340880"/>
                </a:lnTo>
                <a:close/>
              </a:path>
              <a:path w="607695" h="775335" extrusionOk="0">
                <a:moveTo>
                  <a:pt x="468579" y="545503"/>
                </a:moveTo>
                <a:lnTo>
                  <a:pt x="462673" y="501700"/>
                </a:lnTo>
                <a:lnTo>
                  <a:pt x="446024" y="462318"/>
                </a:lnTo>
                <a:lnTo>
                  <a:pt x="420204" y="428917"/>
                </a:lnTo>
                <a:lnTo>
                  <a:pt x="386803" y="403098"/>
                </a:lnTo>
                <a:lnTo>
                  <a:pt x="347408" y="386435"/>
                </a:lnTo>
                <a:lnTo>
                  <a:pt x="303606" y="380530"/>
                </a:lnTo>
                <a:lnTo>
                  <a:pt x="259791" y="386435"/>
                </a:lnTo>
                <a:lnTo>
                  <a:pt x="220383" y="403085"/>
                </a:lnTo>
                <a:lnTo>
                  <a:pt x="186982" y="428904"/>
                </a:lnTo>
                <a:lnTo>
                  <a:pt x="161150" y="462305"/>
                </a:lnTo>
                <a:lnTo>
                  <a:pt x="144500" y="501700"/>
                </a:lnTo>
                <a:lnTo>
                  <a:pt x="138595" y="545503"/>
                </a:lnTo>
                <a:lnTo>
                  <a:pt x="144500" y="589318"/>
                </a:lnTo>
                <a:lnTo>
                  <a:pt x="161150" y="628713"/>
                </a:lnTo>
                <a:lnTo>
                  <a:pt x="186982" y="662114"/>
                </a:lnTo>
                <a:lnTo>
                  <a:pt x="220383" y="687933"/>
                </a:lnTo>
                <a:lnTo>
                  <a:pt x="259791" y="704596"/>
                </a:lnTo>
                <a:lnTo>
                  <a:pt x="303606" y="710488"/>
                </a:lnTo>
                <a:lnTo>
                  <a:pt x="347408" y="704596"/>
                </a:lnTo>
                <a:lnTo>
                  <a:pt x="386803" y="687933"/>
                </a:lnTo>
                <a:lnTo>
                  <a:pt x="420204" y="662114"/>
                </a:lnTo>
                <a:lnTo>
                  <a:pt x="446024" y="628713"/>
                </a:lnTo>
                <a:lnTo>
                  <a:pt x="462673" y="589318"/>
                </a:lnTo>
                <a:lnTo>
                  <a:pt x="468579" y="545503"/>
                </a:lnTo>
                <a:close/>
              </a:path>
              <a:path w="607695" h="775335" extrusionOk="0">
                <a:moveTo>
                  <a:pt x="533412" y="545503"/>
                </a:moveTo>
                <a:lnTo>
                  <a:pt x="528739" y="499249"/>
                </a:lnTo>
                <a:lnTo>
                  <a:pt x="515327" y="456145"/>
                </a:lnTo>
                <a:lnTo>
                  <a:pt x="494106" y="417106"/>
                </a:lnTo>
                <a:lnTo>
                  <a:pt x="482511" y="403059"/>
                </a:lnTo>
                <a:lnTo>
                  <a:pt x="482511" y="545503"/>
                </a:lnTo>
                <a:lnTo>
                  <a:pt x="476110" y="593013"/>
                </a:lnTo>
                <a:lnTo>
                  <a:pt x="458050" y="635736"/>
                </a:lnTo>
                <a:lnTo>
                  <a:pt x="430047" y="671957"/>
                </a:lnTo>
                <a:lnTo>
                  <a:pt x="393827" y="699960"/>
                </a:lnTo>
                <a:lnTo>
                  <a:pt x="351104" y="718019"/>
                </a:lnTo>
                <a:lnTo>
                  <a:pt x="303606" y="724420"/>
                </a:lnTo>
                <a:lnTo>
                  <a:pt x="256095" y="718019"/>
                </a:lnTo>
                <a:lnTo>
                  <a:pt x="213360" y="699960"/>
                </a:lnTo>
                <a:lnTo>
                  <a:pt x="177139" y="671957"/>
                </a:lnTo>
                <a:lnTo>
                  <a:pt x="149123" y="635736"/>
                </a:lnTo>
                <a:lnTo>
                  <a:pt x="131064" y="593013"/>
                </a:lnTo>
                <a:lnTo>
                  <a:pt x="124663" y="545503"/>
                </a:lnTo>
                <a:lnTo>
                  <a:pt x="131064" y="497992"/>
                </a:lnTo>
                <a:lnTo>
                  <a:pt x="149123" y="455282"/>
                </a:lnTo>
                <a:lnTo>
                  <a:pt x="177139" y="419061"/>
                </a:lnTo>
                <a:lnTo>
                  <a:pt x="213360" y="391058"/>
                </a:lnTo>
                <a:lnTo>
                  <a:pt x="256095" y="372999"/>
                </a:lnTo>
                <a:lnTo>
                  <a:pt x="303606" y="366598"/>
                </a:lnTo>
                <a:lnTo>
                  <a:pt x="351104" y="372999"/>
                </a:lnTo>
                <a:lnTo>
                  <a:pt x="393827" y="391058"/>
                </a:lnTo>
                <a:lnTo>
                  <a:pt x="430047" y="419061"/>
                </a:lnTo>
                <a:lnTo>
                  <a:pt x="458050" y="455282"/>
                </a:lnTo>
                <a:lnTo>
                  <a:pt x="476110" y="497992"/>
                </a:lnTo>
                <a:lnTo>
                  <a:pt x="482511" y="545503"/>
                </a:lnTo>
                <a:lnTo>
                  <a:pt x="482511" y="403059"/>
                </a:lnTo>
                <a:lnTo>
                  <a:pt x="446062" y="366598"/>
                </a:lnTo>
                <a:lnTo>
                  <a:pt x="392976" y="333794"/>
                </a:lnTo>
                <a:lnTo>
                  <a:pt x="349859" y="320382"/>
                </a:lnTo>
                <a:lnTo>
                  <a:pt x="303606" y="315696"/>
                </a:lnTo>
                <a:lnTo>
                  <a:pt x="257352" y="320382"/>
                </a:lnTo>
                <a:lnTo>
                  <a:pt x="214236" y="333794"/>
                </a:lnTo>
                <a:lnTo>
                  <a:pt x="175196" y="355003"/>
                </a:lnTo>
                <a:lnTo>
                  <a:pt x="141173" y="383082"/>
                </a:lnTo>
                <a:lnTo>
                  <a:pt x="113093" y="417106"/>
                </a:lnTo>
                <a:lnTo>
                  <a:pt x="91871" y="456145"/>
                </a:lnTo>
                <a:lnTo>
                  <a:pt x="78460" y="499249"/>
                </a:lnTo>
                <a:lnTo>
                  <a:pt x="73787" y="545503"/>
                </a:lnTo>
                <a:lnTo>
                  <a:pt x="78460" y="591769"/>
                </a:lnTo>
                <a:lnTo>
                  <a:pt x="91871" y="634873"/>
                </a:lnTo>
                <a:lnTo>
                  <a:pt x="113093" y="673912"/>
                </a:lnTo>
                <a:lnTo>
                  <a:pt x="141185" y="707936"/>
                </a:lnTo>
                <a:lnTo>
                  <a:pt x="175209" y="736015"/>
                </a:lnTo>
                <a:lnTo>
                  <a:pt x="214236" y="757224"/>
                </a:lnTo>
                <a:lnTo>
                  <a:pt x="257352" y="770636"/>
                </a:lnTo>
                <a:lnTo>
                  <a:pt x="303606" y="775309"/>
                </a:lnTo>
                <a:lnTo>
                  <a:pt x="349859" y="770636"/>
                </a:lnTo>
                <a:lnTo>
                  <a:pt x="392976" y="757224"/>
                </a:lnTo>
                <a:lnTo>
                  <a:pt x="432003" y="736015"/>
                </a:lnTo>
                <a:lnTo>
                  <a:pt x="466026" y="707923"/>
                </a:lnTo>
                <a:lnTo>
                  <a:pt x="494118" y="673900"/>
                </a:lnTo>
                <a:lnTo>
                  <a:pt x="515327" y="634873"/>
                </a:lnTo>
                <a:lnTo>
                  <a:pt x="528739" y="591756"/>
                </a:lnTo>
                <a:lnTo>
                  <a:pt x="533412" y="545503"/>
                </a:lnTo>
                <a:close/>
              </a:path>
              <a:path w="607695" h="775335" extrusionOk="0">
                <a:moveTo>
                  <a:pt x="607187" y="0"/>
                </a:moveTo>
                <a:lnTo>
                  <a:pt x="358114" y="0"/>
                </a:lnTo>
                <a:lnTo>
                  <a:pt x="311543" y="85077"/>
                </a:lnTo>
                <a:lnTo>
                  <a:pt x="436105" y="312470"/>
                </a:lnTo>
                <a:lnTo>
                  <a:pt x="607187"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17" name="Google Shape;1417;p32"/>
          <p:cNvSpPr txBox="1"/>
          <p:nvPr/>
        </p:nvSpPr>
        <p:spPr>
          <a:xfrm>
            <a:off x="10679409" y="4202610"/>
            <a:ext cx="720091" cy="235603"/>
          </a:xfrm>
          <a:prstGeom prst="rect">
            <a:avLst/>
          </a:prstGeom>
          <a:noFill/>
          <a:ln>
            <a:noFill/>
          </a:ln>
        </p:spPr>
        <p:txBody>
          <a:bodyPr spcFirstLastPara="1" wrap="square" lIns="0" tIns="27714" rIns="0" bIns="0" anchor="t" anchorCtr="0">
            <a:noAutofit/>
          </a:bodyPr>
          <a:lstStyle/>
          <a:p>
            <a:pPr marL="7701" marR="3081" indent="138238"/>
            <a:r>
              <a:rPr lang="en-US" sz="788" b="1">
                <a:solidFill>
                  <a:srgbClr val="003B61"/>
                </a:solidFill>
                <a:latin typeface="Arial" panose="020B0604020202020204" pitchFamily="34" charset="0"/>
                <a:ea typeface="Montserrat"/>
                <a:cs typeface="Arial" panose="020B0604020202020204" pitchFamily="34" charset="0"/>
                <a:sym typeface="Montserrat"/>
              </a:rPr>
              <a:t>Marca  Guanajuato</a:t>
            </a:r>
            <a:endParaRPr sz="788" b="1">
              <a:solidFill>
                <a:srgbClr val="000000"/>
              </a:solidFill>
              <a:latin typeface="Arial" panose="020B0604020202020204" pitchFamily="34" charset="0"/>
              <a:ea typeface="Montserrat"/>
              <a:cs typeface="Arial" panose="020B0604020202020204" pitchFamily="34" charset="0"/>
              <a:sym typeface="Montserrat"/>
            </a:endParaRPr>
          </a:p>
        </p:txBody>
      </p:sp>
      <p:sp>
        <p:nvSpPr>
          <p:cNvPr id="1418" name="Google Shape;1418;p32"/>
          <p:cNvSpPr txBox="1"/>
          <p:nvPr/>
        </p:nvSpPr>
        <p:spPr>
          <a:xfrm>
            <a:off x="10886540" y="4657169"/>
            <a:ext cx="305829" cy="116983"/>
          </a:xfrm>
          <a:prstGeom prst="rect">
            <a:avLst/>
          </a:prstGeom>
          <a:noFill/>
          <a:ln>
            <a:noFill/>
          </a:ln>
        </p:spPr>
        <p:txBody>
          <a:bodyPr spcFirstLastPara="1" wrap="square" lIns="0" tIns="7702" rIns="0" bIns="0" anchor="t" anchorCtr="0">
            <a:noAutofit/>
          </a:bodyPr>
          <a:lstStyle/>
          <a:p>
            <a:pPr marL="7701"/>
            <a:r>
              <a:rPr lang="en-US" sz="667">
                <a:solidFill>
                  <a:srgbClr val="4A4A49"/>
                </a:solidFill>
                <a:latin typeface="Arial"/>
                <a:ea typeface="Arial"/>
                <a:cs typeface="Arial"/>
                <a:sym typeface="Arial"/>
              </a:rPr>
              <a:t>(2018)</a:t>
            </a:r>
            <a:endParaRPr sz="667">
              <a:solidFill>
                <a:srgbClr val="000000"/>
              </a:solidFill>
              <a:latin typeface="Arial"/>
              <a:ea typeface="Arial"/>
              <a:cs typeface="Arial"/>
              <a:sym typeface="Arial"/>
            </a:endParaRPr>
          </a:p>
        </p:txBody>
      </p:sp>
      <p:sp>
        <p:nvSpPr>
          <p:cNvPr id="1419" name="Google Shape;1419;p32"/>
          <p:cNvSpPr/>
          <p:nvPr/>
        </p:nvSpPr>
        <p:spPr>
          <a:xfrm>
            <a:off x="10790557" y="3655675"/>
            <a:ext cx="368532" cy="470197"/>
          </a:xfrm>
          <a:custGeom>
            <a:avLst/>
            <a:gdLst/>
            <a:ahLst/>
            <a:cxnLst/>
            <a:rect l="l" t="t" r="r" b="b"/>
            <a:pathLst>
              <a:path w="607694" h="775335" extrusionOk="0">
                <a:moveTo>
                  <a:pt x="435762" y="340893"/>
                </a:moveTo>
                <a:lnTo>
                  <a:pt x="249072" y="12"/>
                </a:lnTo>
                <a:lnTo>
                  <a:pt x="0" y="12"/>
                </a:lnTo>
                <a:lnTo>
                  <a:pt x="182880" y="333921"/>
                </a:lnTo>
                <a:lnTo>
                  <a:pt x="210604" y="320294"/>
                </a:lnTo>
                <a:lnTo>
                  <a:pt x="240131" y="310197"/>
                </a:lnTo>
                <a:lnTo>
                  <a:pt x="271221" y="303936"/>
                </a:lnTo>
                <a:lnTo>
                  <a:pt x="303606" y="301790"/>
                </a:lnTo>
                <a:lnTo>
                  <a:pt x="339445" y="304419"/>
                </a:lnTo>
                <a:lnTo>
                  <a:pt x="373659" y="312077"/>
                </a:lnTo>
                <a:lnTo>
                  <a:pt x="405892" y="324358"/>
                </a:lnTo>
                <a:lnTo>
                  <a:pt x="435762" y="340893"/>
                </a:lnTo>
                <a:close/>
              </a:path>
              <a:path w="607694" h="775335" extrusionOk="0">
                <a:moveTo>
                  <a:pt x="468579" y="545515"/>
                </a:moveTo>
                <a:lnTo>
                  <a:pt x="462673" y="501713"/>
                </a:lnTo>
                <a:lnTo>
                  <a:pt x="446024" y="462318"/>
                </a:lnTo>
                <a:lnTo>
                  <a:pt x="420204" y="428917"/>
                </a:lnTo>
                <a:lnTo>
                  <a:pt x="386816" y="403098"/>
                </a:lnTo>
                <a:lnTo>
                  <a:pt x="347421" y="386448"/>
                </a:lnTo>
                <a:lnTo>
                  <a:pt x="303606" y="380542"/>
                </a:lnTo>
                <a:lnTo>
                  <a:pt x="259791" y="386448"/>
                </a:lnTo>
                <a:lnTo>
                  <a:pt x="220395" y="403098"/>
                </a:lnTo>
                <a:lnTo>
                  <a:pt x="186982" y="428917"/>
                </a:lnTo>
                <a:lnTo>
                  <a:pt x="161163" y="462318"/>
                </a:lnTo>
                <a:lnTo>
                  <a:pt x="144500" y="501713"/>
                </a:lnTo>
                <a:lnTo>
                  <a:pt x="138595" y="545515"/>
                </a:lnTo>
                <a:lnTo>
                  <a:pt x="144500" y="589318"/>
                </a:lnTo>
                <a:lnTo>
                  <a:pt x="161163" y="628726"/>
                </a:lnTo>
                <a:lnTo>
                  <a:pt x="186982" y="662127"/>
                </a:lnTo>
                <a:lnTo>
                  <a:pt x="220395" y="687946"/>
                </a:lnTo>
                <a:lnTo>
                  <a:pt x="259791" y="704596"/>
                </a:lnTo>
                <a:lnTo>
                  <a:pt x="303606" y="710501"/>
                </a:lnTo>
                <a:lnTo>
                  <a:pt x="347421" y="704596"/>
                </a:lnTo>
                <a:lnTo>
                  <a:pt x="386816" y="687946"/>
                </a:lnTo>
                <a:lnTo>
                  <a:pt x="420204" y="662127"/>
                </a:lnTo>
                <a:lnTo>
                  <a:pt x="446024" y="628726"/>
                </a:lnTo>
                <a:lnTo>
                  <a:pt x="462673" y="589318"/>
                </a:lnTo>
                <a:lnTo>
                  <a:pt x="468579" y="545515"/>
                </a:lnTo>
                <a:close/>
              </a:path>
              <a:path w="607694" h="775335" extrusionOk="0">
                <a:moveTo>
                  <a:pt x="533412" y="545515"/>
                </a:moveTo>
                <a:lnTo>
                  <a:pt x="528739" y="499262"/>
                </a:lnTo>
                <a:lnTo>
                  <a:pt x="515327" y="456145"/>
                </a:lnTo>
                <a:lnTo>
                  <a:pt x="494118" y="417118"/>
                </a:lnTo>
                <a:lnTo>
                  <a:pt x="482511" y="403072"/>
                </a:lnTo>
                <a:lnTo>
                  <a:pt x="482511" y="545515"/>
                </a:lnTo>
                <a:lnTo>
                  <a:pt x="476110" y="593013"/>
                </a:lnTo>
                <a:lnTo>
                  <a:pt x="458050" y="635749"/>
                </a:lnTo>
                <a:lnTo>
                  <a:pt x="430047" y="671969"/>
                </a:lnTo>
                <a:lnTo>
                  <a:pt x="393827" y="699960"/>
                </a:lnTo>
                <a:lnTo>
                  <a:pt x="351116" y="718032"/>
                </a:lnTo>
                <a:lnTo>
                  <a:pt x="303606" y="724433"/>
                </a:lnTo>
                <a:lnTo>
                  <a:pt x="256095" y="718032"/>
                </a:lnTo>
                <a:lnTo>
                  <a:pt x="213360" y="699960"/>
                </a:lnTo>
                <a:lnTo>
                  <a:pt x="177139" y="671969"/>
                </a:lnTo>
                <a:lnTo>
                  <a:pt x="149136" y="635749"/>
                </a:lnTo>
                <a:lnTo>
                  <a:pt x="131064" y="593013"/>
                </a:lnTo>
                <a:lnTo>
                  <a:pt x="124663" y="545515"/>
                </a:lnTo>
                <a:lnTo>
                  <a:pt x="131064" y="498005"/>
                </a:lnTo>
                <a:lnTo>
                  <a:pt x="149136" y="455282"/>
                </a:lnTo>
                <a:lnTo>
                  <a:pt x="177139" y="419061"/>
                </a:lnTo>
                <a:lnTo>
                  <a:pt x="213360" y="391071"/>
                </a:lnTo>
                <a:lnTo>
                  <a:pt x="256095" y="373011"/>
                </a:lnTo>
                <a:lnTo>
                  <a:pt x="303606" y="366610"/>
                </a:lnTo>
                <a:lnTo>
                  <a:pt x="351116" y="373011"/>
                </a:lnTo>
                <a:lnTo>
                  <a:pt x="393827" y="391071"/>
                </a:lnTo>
                <a:lnTo>
                  <a:pt x="430047" y="419061"/>
                </a:lnTo>
                <a:lnTo>
                  <a:pt x="458050" y="455282"/>
                </a:lnTo>
                <a:lnTo>
                  <a:pt x="476110" y="498005"/>
                </a:lnTo>
                <a:lnTo>
                  <a:pt x="482511" y="545515"/>
                </a:lnTo>
                <a:lnTo>
                  <a:pt x="482511" y="403072"/>
                </a:lnTo>
                <a:lnTo>
                  <a:pt x="446062" y="366610"/>
                </a:lnTo>
                <a:lnTo>
                  <a:pt x="392976" y="333794"/>
                </a:lnTo>
                <a:lnTo>
                  <a:pt x="349859" y="320382"/>
                </a:lnTo>
                <a:lnTo>
                  <a:pt x="303606" y="315709"/>
                </a:lnTo>
                <a:lnTo>
                  <a:pt x="257352" y="320382"/>
                </a:lnTo>
                <a:lnTo>
                  <a:pt x="214236" y="333794"/>
                </a:lnTo>
                <a:lnTo>
                  <a:pt x="175209" y="355003"/>
                </a:lnTo>
                <a:lnTo>
                  <a:pt x="141173" y="383095"/>
                </a:lnTo>
                <a:lnTo>
                  <a:pt x="113093" y="417118"/>
                </a:lnTo>
                <a:lnTo>
                  <a:pt x="91884" y="456145"/>
                </a:lnTo>
                <a:lnTo>
                  <a:pt x="78473" y="499262"/>
                </a:lnTo>
                <a:lnTo>
                  <a:pt x="73787" y="545515"/>
                </a:lnTo>
                <a:lnTo>
                  <a:pt x="78473" y="591769"/>
                </a:lnTo>
                <a:lnTo>
                  <a:pt x="91884" y="634885"/>
                </a:lnTo>
                <a:lnTo>
                  <a:pt x="113093" y="673912"/>
                </a:lnTo>
                <a:lnTo>
                  <a:pt x="141185" y="707936"/>
                </a:lnTo>
                <a:lnTo>
                  <a:pt x="175209" y="736028"/>
                </a:lnTo>
                <a:lnTo>
                  <a:pt x="214249" y="757237"/>
                </a:lnTo>
                <a:lnTo>
                  <a:pt x="257352" y="770636"/>
                </a:lnTo>
                <a:lnTo>
                  <a:pt x="303606" y="775322"/>
                </a:lnTo>
                <a:lnTo>
                  <a:pt x="349872" y="770636"/>
                </a:lnTo>
                <a:lnTo>
                  <a:pt x="392976" y="757237"/>
                </a:lnTo>
                <a:lnTo>
                  <a:pt x="432015" y="736015"/>
                </a:lnTo>
                <a:lnTo>
                  <a:pt x="446049" y="724433"/>
                </a:lnTo>
                <a:lnTo>
                  <a:pt x="466039" y="707936"/>
                </a:lnTo>
                <a:lnTo>
                  <a:pt x="494118" y="673912"/>
                </a:lnTo>
                <a:lnTo>
                  <a:pt x="515327" y="634885"/>
                </a:lnTo>
                <a:lnTo>
                  <a:pt x="528739" y="591769"/>
                </a:lnTo>
                <a:lnTo>
                  <a:pt x="533412" y="545515"/>
                </a:lnTo>
                <a:close/>
              </a:path>
              <a:path w="607694" h="775335" extrusionOk="0">
                <a:moveTo>
                  <a:pt x="607187" y="0"/>
                </a:moveTo>
                <a:lnTo>
                  <a:pt x="358101" y="0"/>
                </a:lnTo>
                <a:lnTo>
                  <a:pt x="311543" y="85077"/>
                </a:lnTo>
                <a:lnTo>
                  <a:pt x="436105" y="312470"/>
                </a:lnTo>
                <a:lnTo>
                  <a:pt x="607187"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20" name="Google Shape;1420;p32"/>
          <p:cNvSpPr txBox="1"/>
          <p:nvPr/>
        </p:nvSpPr>
        <p:spPr>
          <a:xfrm>
            <a:off x="10610730" y="2414633"/>
            <a:ext cx="857450" cy="335848"/>
          </a:xfrm>
          <a:prstGeom prst="rect">
            <a:avLst/>
          </a:prstGeom>
          <a:noFill/>
          <a:ln>
            <a:noFill/>
          </a:ln>
        </p:spPr>
        <p:txBody>
          <a:bodyPr spcFirstLastPara="1" wrap="square" lIns="0" tIns="27714" rIns="0" bIns="0" anchor="t" anchorCtr="0">
            <a:noAutofit/>
          </a:bodyPr>
          <a:lstStyle/>
          <a:p>
            <a:pPr marL="7701" marR="3081" algn="ctr"/>
            <a:r>
              <a:rPr lang="en-US" sz="788" b="1" dirty="0">
                <a:solidFill>
                  <a:srgbClr val="003B61"/>
                </a:solidFill>
                <a:latin typeface="Arial" panose="020B0604020202020204" pitchFamily="34" charset="0"/>
                <a:ea typeface="Montserrat"/>
                <a:cs typeface="Arial" panose="020B0604020202020204" pitchFamily="34" charset="0"/>
                <a:sym typeface="Montserrat"/>
              </a:rPr>
              <a:t>Premio </a:t>
            </a:r>
            <a:r>
              <a:rPr lang="en-US" sz="788" b="1" dirty="0" err="1">
                <a:solidFill>
                  <a:srgbClr val="003B61"/>
                </a:solidFill>
                <a:latin typeface="Arial" panose="020B0604020202020204" pitchFamily="34" charset="0"/>
                <a:ea typeface="Montserrat"/>
                <a:cs typeface="Arial" panose="020B0604020202020204" pitchFamily="34" charset="0"/>
                <a:sym typeface="Montserrat"/>
              </a:rPr>
              <a:t>Estatal</a:t>
            </a:r>
            <a:r>
              <a:rPr lang="en-US" sz="788" b="1" dirty="0">
                <a:solidFill>
                  <a:srgbClr val="003B61"/>
                </a:solidFill>
                <a:latin typeface="Arial" panose="020B0604020202020204" pitchFamily="34" charset="0"/>
                <a:ea typeface="Montserrat"/>
                <a:cs typeface="Arial" panose="020B0604020202020204" pitchFamily="34" charset="0"/>
                <a:sym typeface="Montserrat"/>
              </a:rPr>
              <a:t>  al </a:t>
            </a:r>
            <a:r>
              <a:rPr lang="en-US" sz="788" b="1" dirty="0" err="1">
                <a:solidFill>
                  <a:srgbClr val="003B61"/>
                </a:solidFill>
                <a:latin typeface="Arial" panose="020B0604020202020204" pitchFamily="34" charset="0"/>
                <a:ea typeface="Montserrat"/>
                <a:cs typeface="Arial" panose="020B0604020202020204" pitchFamily="34" charset="0"/>
                <a:sym typeface="Montserrat"/>
              </a:rPr>
              <a:t>mérito</a:t>
            </a:r>
            <a:r>
              <a:rPr lang="en-US" sz="788" b="1" dirty="0">
                <a:solidFill>
                  <a:srgbClr val="003B61"/>
                </a:solidFill>
                <a:latin typeface="Arial" panose="020B0604020202020204" pitchFamily="34" charset="0"/>
                <a:ea typeface="Montserrat"/>
                <a:cs typeface="Arial" panose="020B0604020202020204" pitchFamily="34" charset="0"/>
                <a:sym typeface="Montserrat"/>
              </a:rPr>
              <a:t>  Laboral</a:t>
            </a:r>
            <a:endParaRPr sz="788" b="1"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1421" name="Google Shape;1421;p32"/>
          <p:cNvSpPr txBox="1"/>
          <p:nvPr/>
        </p:nvSpPr>
        <p:spPr>
          <a:xfrm>
            <a:off x="10707062" y="2783082"/>
            <a:ext cx="664783" cy="116983"/>
          </a:xfrm>
          <a:prstGeom prst="rect">
            <a:avLst/>
          </a:prstGeom>
          <a:noFill/>
          <a:ln>
            <a:noFill/>
          </a:ln>
        </p:spPr>
        <p:txBody>
          <a:bodyPr spcFirstLastPara="1" wrap="square" lIns="0" tIns="7702" rIns="0" bIns="0" anchor="t" anchorCtr="0">
            <a:noAutofit/>
          </a:bodyPr>
          <a:lstStyle/>
          <a:p>
            <a:pPr marL="7701" algn="ctr"/>
            <a:r>
              <a:rPr lang="en-US" sz="700" dirty="0">
                <a:solidFill>
                  <a:srgbClr val="4A4A49"/>
                </a:solidFill>
                <a:latin typeface="Arial"/>
                <a:ea typeface="Arial"/>
                <a:cs typeface="Arial"/>
                <a:sym typeface="Arial"/>
              </a:rPr>
              <a:t>(2017 y 2018)</a:t>
            </a:r>
            <a:endParaRPr sz="700" dirty="0">
              <a:solidFill>
                <a:srgbClr val="000000"/>
              </a:solidFill>
              <a:latin typeface="Arial"/>
              <a:ea typeface="Arial"/>
              <a:cs typeface="Arial"/>
              <a:sym typeface="Arial"/>
            </a:endParaRPr>
          </a:p>
        </p:txBody>
      </p:sp>
      <p:sp>
        <p:nvSpPr>
          <p:cNvPr id="1422" name="Google Shape;1422;p32"/>
          <p:cNvSpPr/>
          <p:nvPr/>
        </p:nvSpPr>
        <p:spPr>
          <a:xfrm>
            <a:off x="10855189" y="1867693"/>
            <a:ext cx="368533" cy="470197"/>
          </a:xfrm>
          <a:custGeom>
            <a:avLst/>
            <a:gdLst/>
            <a:ahLst/>
            <a:cxnLst/>
            <a:rect l="l" t="t" r="r" b="b"/>
            <a:pathLst>
              <a:path w="607695" h="775335" extrusionOk="0">
                <a:moveTo>
                  <a:pt x="435762" y="340880"/>
                </a:moveTo>
                <a:lnTo>
                  <a:pt x="249072" y="0"/>
                </a:lnTo>
                <a:lnTo>
                  <a:pt x="0" y="0"/>
                </a:lnTo>
                <a:lnTo>
                  <a:pt x="182880" y="333908"/>
                </a:lnTo>
                <a:lnTo>
                  <a:pt x="210591" y="320281"/>
                </a:lnTo>
                <a:lnTo>
                  <a:pt x="240131" y="310197"/>
                </a:lnTo>
                <a:lnTo>
                  <a:pt x="271221" y="303923"/>
                </a:lnTo>
                <a:lnTo>
                  <a:pt x="303606" y="301777"/>
                </a:lnTo>
                <a:lnTo>
                  <a:pt x="339432" y="304419"/>
                </a:lnTo>
                <a:lnTo>
                  <a:pt x="373659" y="312064"/>
                </a:lnTo>
                <a:lnTo>
                  <a:pt x="405879" y="324358"/>
                </a:lnTo>
                <a:lnTo>
                  <a:pt x="435762" y="340880"/>
                </a:lnTo>
                <a:close/>
              </a:path>
              <a:path w="607695" h="775335" extrusionOk="0">
                <a:moveTo>
                  <a:pt x="468579" y="545503"/>
                </a:moveTo>
                <a:lnTo>
                  <a:pt x="462673" y="501700"/>
                </a:lnTo>
                <a:lnTo>
                  <a:pt x="446024" y="462305"/>
                </a:lnTo>
                <a:lnTo>
                  <a:pt x="420204" y="428917"/>
                </a:lnTo>
                <a:lnTo>
                  <a:pt x="386803" y="403098"/>
                </a:lnTo>
                <a:lnTo>
                  <a:pt x="347408" y="386435"/>
                </a:lnTo>
                <a:lnTo>
                  <a:pt x="303606" y="380530"/>
                </a:lnTo>
                <a:lnTo>
                  <a:pt x="259791" y="386435"/>
                </a:lnTo>
                <a:lnTo>
                  <a:pt x="220383" y="403085"/>
                </a:lnTo>
                <a:lnTo>
                  <a:pt x="186982" y="428904"/>
                </a:lnTo>
                <a:lnTo>
                  <a:pt x="161150" y="462305"/>
                </a:lnTo>
                <a:lnTo>
                  <a:pt x="144500" y="501700"/>
                </a:lnTo>
                <a:lnTo>
                  <a:pt x="138595" y="545503"/>
                </a:lnTo>
                <a:lnTo>
                  <a:pt x="144500" y="589318"/>
                </a:lnTo>
                <a:lnTo>
                  <a:pt x="161150" y="628713"/>
                </a:lnTo>
                <a:lnTo>
                  <a:pt x="186982" y="662114"/>
                </a:lnTo>
                <a:lnTo>
                  <a:pt x="220383" y="687933"/>
                </a:lnTo>
                <a:lnTo>
                  <a:pt x="259791" y="704583"/>
                </a:lnTo>
                <a:lnTo>
                  <a:pt x="303606" y="710488"/>
                </a:lnTo>
                <a:lnTo>
                  <a:pt x="347408" y="704583"/>
                </a:lnTo>
                <a:lnTo>
                  <a:pt x="386803" y="687933"/>
                </a:lnTo>
                <a:lnTo>
                  <a:pt x="420204" y="662114"/>
                </a:lnTo>
                <a:lnTo>
                  <a:pt x="446024" y="628713"/>
                </a:lnTo>
                <a:lnTo>
                  <a:pt x="462673" y="589318"/>
                </a:lnTo>
                <a:lnTo>
                  <a:pt x="468579" y="545503"/>
                </a:lnTo>
                <a:close/>
              </a:path>
              <a:path w="607695" h="775335" extrusionOk="0">
                <a:moveTo>
                  <a:pt x="533412" y="545503"/>
                </a:moveTo>
                <a:lnTo>
                  <a:pt x="528739" y="499249"/>
                </a:lnTo>
                <a:lnTo>
                  <a:pt x="515327" y="456145"/>
                </a:lnTo>
                <a:lnTo>
                  <a:pt x="494106" y="417106"/>
                </a:lnTo>
                <a:lnTo>
                  <a:pt x="482511" y="403059"/>
                </a:lnTo>
                <a:lnTo>
                  <a:pt x="482511" y="545503"/>
                </a:lnTo>
                <a:lnTo>
                  <a:pt x="476110" y="593013"/>
                </a:lnTo>
                <a:lnTo>
                  <a:pt x="458050" y="635736"/>
                </a:lnTo>
                <a:lnTo>
                  <a:pt x="430047" y="671957"/>
                </a:lnTo>
                <a:lnTo>
                  <a:pt x="393827" y="699960"/>
                </a:lnTo>
                <a:lnTo>
                  <a:pt x="351104" y="718019"/>
                </a:lnTo>
                <a:lnTo>
                  <a:pt x="303606" y="724420"/>
                </a:lnTo>
                <a:lnTo>
                  <a:pt x="256095" y="718019"/>
                </a:lnTo>
                <a:lnTo>
                  <a:pt x="213360" y="699960"/>
                </a:lnTo>
                <a:lnTo>
                  <a:pt x="177126" y="671957"/>
                </a:lnTo>
                <a:lnTo>
                  <a:pt x="149123" y="635736"/>
                </a:lnTo>
                <a:lnTo>
                  <a:pt x="131064" y="593013"/>
                </a:lnTo>
                <a:lnTo>
                  <a:pt x="124663" y="545503"/>
                </a:lnTo>
                <a:lnTo>
                  <a:pt x="131064" y="497992"/>
                </a:lnTo>
                <a:lnTo>
                  <a:pt x="149123" y="455269"/>
                </a:lnTo>
                <a:lnTo>
                  <a:pt x="177126" y="419061"/>
                </a:lnTo>
                <a:lnTo>
                  <a:pt x="213360" y="391058"/>
                </a:lnTo>
                <a:lnTo>
                  <a:pt x="256095" y="372999"/>
                </a:lnTo>
                <a:lnTo>
                  <a:pt x="303606" y="366598"/>
                </a:lnTo>
                <a:lnTo>
                  <a:pt x="351104" y="372999"/>
                </a:lnTo>
                <a:lnTo>
                  <a:pt x="393827" y="391058"/>
                </a:lnTo>
                <a:lnTo>
                  <a:pt x="430047" y="419061"/>
                </a:lnTo>
                <a:lnTo>
                  <a:pt x="458050" y="455269"/>
                </a:lnTo>
                <a:lnTo>
                  <a:pt x="476110" y="497992"/>
                </a:lnTo>
                <a:lnTo>
                  <a:pt x="482511" y="545503"/>
                </a:lnTo>
                <a:lnTo>
                  <a:pt x="482511" y="403059"/>
                </a:lnTo>
                <a:lnTo>
                  <a:pt x="466026" y="383082"/>
                </a:lnTo>
                <a:lnTo>
                  <a:pt x="446049" y="366598"/>
                </a:lnTo>
                <a:lnTo>
                  <a:pt x="432003" y="355003"/>
                </a:lnTo>
                <a:lnTo>
                  <a:pt x="392976" y="333781"/>
                </a:lnTo>
                <a:lnTo>
                  <a:pt x="349859" y="320370"/>
                </a:lnTo>
                <a:lnTo>
                  <a:pt x="303606" y="315696"/>
                </a:lnTo>
                <a:lnTo>
                  <a:pt x="257340" y="320370"/>
                </a:lnTo>
                <a:lnTo>
                  <a:pt x="214236" y="333781"/>
                </a:lnTo>
                <a:lnTo>
                  <a:pt x="175196" y="355003"/>
                </a:lnTo>
                <a:lnTo>
                  <a:pt x="141173" y="383082"/>
                </a:lnTo>
                <a:lnTo>
                  <a:pt x="113093" y="417106"/>
                </a:lnTo>
                <a:lnTo>
                  <a:pt x="91871" y="456145"/>
                </a:lnTo>
                <a:lnTo>
                  <a:pt x="78460" y="499249"/>
                </a:lnTo>
                <a:lnTo>
                  <a:pt x="73787" y="545503"/>
                </a:lnTo>
                <a:lnTo>
                  <a:pt x="78460" y="591769"/>
                </a:lnTo>
                <a:lnTo>
                  <a:pt x="91871" y="634873"/>
                </a:lnTo>
                <a:lnTo>
                  <a:pt x="113093" y="673912"/>
                </a:lnTo>
                <a:lnTo>
                  <a:pt x="141185" y="707936"/>
                </a:lnTo>
                <a:lnTo>
                  <a:pt x="175209" y="736015"/>
                </a:lnTo>
                <a:lnTo>
                  <a:pt x="214236" y="757224"/>
                </a:lnTo>
                <a:lnTo>
                  <a:pt x="257352" y="770636"/>
                </a:lnTo>
                <a:lnTo>
                  <a:pt x="303606" y="775309"/>
                </a:lnTo>
                <a:lnTo>
                  <a:pt x="349859" y="770636"/>
                </a:lnTo>
                <a:lnTo>
                  <a:pt x="392976" y="757224"/>
                </a:lnTo>
                <a:lnTo>
                  <a:pt x="432003" y="736015"/>
                </a:lnTo>
                <a:lnTo>
                  <a:pt x="466026" y="707923"/>
                </a:lnTo>
                <a:lnTo>
                  <a:pt x="494118" y="673900"/>
                </a:lnTo>
                <a:lnTo>
                  <a:pt x="515327" y="634873"/>
                </a:lnTo>
                <a:lnTo>
                  <a:pt x="528739" y="591756"/>
                </a:lnTo>
                <a:lnTo>
                  <a:pt x="533412" y="545503"/>
                </a:lnTo>
                <a:close/>
              </a:path>
              <a:path w="607695" h="775335" extrusionOk="0">
                <a:moveTo>
                  <a:pt x="607174" y="0"/>
                </a:moveTo>
                <a:lnTo>
                  <a:pt x="358101" y="0"/>
                </a:lnTo>
                <a:lnTo>
                  <a:pt x="311531" y="85077"/>
                </a:lnTo>
                <a:lnTo>
                  <a:pt x="436092" y="312470"/>
                </a:lnTo>
                <a:lnTo>
                  <a:pt x="607174"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23" name="Google Shape;1423;p32"/>
          <p:cNvSpPr txBox="1"/>
          <p:nvPr/>
        </p:nvSpPr>
        <p:spPr>
          <a:xfrm>
            <a:off x="6650008" y="4202610"/>
            <a:ext cx="3038713" cy="608566"/>
          </a:xfrm>
          <a:prstGeom prst="rect">
            <a:avLst/>
          </a:prstGeom>
          <a:noFill/>
          <a:ln>
            <a:noFill/>
          </a:ln>
        </p:spPr>
        <p:txBody>
          <a:bodyPr spcFirstLastPara="1" wrap="square" lIns="0" tIns="27714" rIns="0" bIns="0" anchor="t" anchorCtr="0">
            <a:noAutofit/>
          </a:bodyPr>
          <a:lstStyle/>
          <a:p>
            <a:pPr marL="7701" marR="3081" indent="-385" algn="ctr">
              <a:lnSpc>
                <a:spcPct val="115000"/>
              </a:lnSpc>
            </a:pPr>
            <a:r>
              <a:rPr lang="en-US" sz="788" b="1" dirty="0" err="1">
                <a:solidFill>
                  <a:srgbClr val="003B61"/>
                </a:solidFill>
                <a:latin typeface="Arial" panose="020B0604020202020204" pitchFamily="34" charset="0"/>
                <a:ea typeface="Montserrat"/>
                <a:cs typeface="Arial" panose="020B0604020202020204" pitchFamily="34" charset="0"/>
                <a:sym typeface="Montserrat"/>
              </a:rPr>
              <a:t>Certificado</a:t>
            </a:r>
            <a:r>
              <a:rPr lang="en-US" sz="788" b="1" dirty="0">
                <a:solidFill>
                  <a:srgbClr val="003B61"/>
                </a:solidFill>
                <a:latin typeface="Arial" panose="020B0604020202020204" pitchFamily="34" charset="0"/>
                <a:ea typeface="Montserrat"/>
                <a:cs typeface="Arial" panose="020B0604020202020204" pitchFamily="34" charset="0"/>
                <a:sym typeface="Montserrat"/>
              </a:rPr>
              <a:t> de </a:t>
            </a:r>
            <a:r>
              <a:rPr lang="en-US" sz="788" b="1" dirty="0" err="1">
                <a:solidFill>
                  <a:srgbClr val="003B61"/>
                </a:solidFill>
                <a:latin typeface="Arial" panose="020B0604020202020204" pitchFamily="34" charset="0"/>
                <a:ea typeface="Montserrat"/>
                <a:cs typeface="Arial" panose="020B0604020202020204" pitchFamily="34" charset="0"/>
                <a:sym typeface="Montserrat"/>
              </a:rPr>
              <a:t>implementación</a:t>
            </a:r>
            <a:r>
              <a:rPr lang="en-US" sz="788" b="1" dirty="0">
                <a:solidFill>
                  <a:srgbClr val="003B61"/>
                </a:solidFill>
                <a:latin typeface="Arial" panose="020B0604020202020204" pitchFamily="34" charset="0"/>
                <a:ea typeface="Montserrat"/>
                <a:cs typeface="Arial" panose="020B0604020202020204" pitchFamily="34" charset="0"/>
                <a:sym typeface="Montserrat"/>
              </a:rPr>
              <a:t> del Código de </a:t>
            </a:r>
            <a:r>
              <a:rPr lang="en-US" sz="788" b="1" dirty="0" err="1">
                <a:solidFill>
                  <a:srgbClr val="003B61"/>
                </a:solidFill>
                <a:latin typeface="Arial" panose="020B0604020202020204" pitchFamily="34" charset="0"/>
                <a:ea typeface="Montserrat"/>
                <a:cs typeface="Arial" panose="020B0604020202020204" pitchFamily="34" charset="0"/>
                <a:sym typeface="Montserrat"/>
              </a:rPr>
              <a:t>conducta</a:t>
            </a:r>
            <a:r>
              <a:rPr lang="en-US" sz="788" b="1" dirty="0">
                <a:solidFill>
                  <a:srgbClr val="003B61"/>
                </a:solidFill>
                <a:latin typeface="Arial" panose="020B0604020202020204" pitchFamily="34" charset="0"/>
                <a:ea typeface="Montserrat"/>
                <a:cs typeface="Arial" panose="020B0604020202020204" pitchFamily="34" charset="0"/>
                <a:sym typeface="Montserrat"/>
              </a:rPr>
              <a:t> Nacional para la  </a:t>
            </a:r>
            <a:r>
              <a:rPr lang="en-US" sz="788" b="1" dirty="0" err="1">
                <a:solidFill>
                  <a:srgbClr val="003B61"/>
                </a:solidFill>
                <a:latin typeface="Arial" panose="020B0604020202020204" pitchFamily="34" charset="0"/>
                <a:ea typeface="Montserrat"/>
                <a:cs typeface="Arial" panose="020B0604020202020204" pitchFamily="34" charset="0"/>
                <a:sym typeface="Montserrat"/>
              </a:rPr>
              <a:t>protección</a:t>
            </a:r>
            <a:r>
              <a:rPr lang="en-US" sz="788" b="1" dirty="0">
                <a:solidFill>
                  <a:srgbClr val="003B61"/>
                </a:solidFill>
                <a:latin typeface="Arial" panose="020B0604020202020204" pitchFamily="34" charset="0"/>
                <a:ea typeface="Montserrat"/>
                <a:cs typeface="Arial" panose="020B0604020202020204" pitchFamily="34" charset="0"/>
                <a:sym typeface="Montserrat"/>
              </a:rPr>
              <a:t> de</a:t>
            </a:r>
            <a:r>
              <a:rPr lang="en-US" sz="788" b="1" dirty="0">
                <a:latin typeface="Arial" panose="020B0604020202020204" pitchFamily="34" charset="0"/>
                <a:ea typeface="Montserrat"/>
                <a:cs typeface="Arial" panose="020B0604020202020204" pitchFamily="34" charset="0"/>
                <a:sym typeface="Montserrat"/>
              </a:rPr>
              <a:t> </a:t>
            </a:r>
            <a:r>
              <a:rPr lang="en-US" sz="788" b="1" dirty="0">
                <a:solidFill>
                  <a:srgbClr val="003B61"/>
                </a:solidFill>
                <a:latin typeface="Arial" panose="020B0604020202020204" pitchFamily="34" charset="0"/>
                <a:ea typeface="Montserrat"/>
                <a:cs typeface="Arial" panose="020B0604020202020204" pitchFamily="34" charset="0"/>
                <a:sym typeface="Montserrat"/>
              </a:rPr>
              <a:t>los </a:t>
            </a:r>
            <a:r>
              <a:rPr lang="en-US" sz="788" b="1" dirty="0" err="1">
                <a:solidFill>
                  <a:srgbClr val="003B61"/>
                </a:solidFill>
                <a:latin typeface="Arial" panose="020B0604020202020204" pitchFamily="34" charset="0"/>
                <a:ea typeface="Montserrat"/>
                <a:cs typeface="Arial" panose="020B0604020202020204" pitchFamily="34" charset="0"/>
                <a:sym typeface="Montserrat"/>
              </a:rPr>
              <a:t>niños</a:t>
            </a:r>
            <a:r>
              <a:rPr lang="en-US" sz="788" b="1" dirty="0">
                <a:solidFill>
                  <a:srgbClr val="003B61"/>
                </a:solidFill>
                <a:latin typeface="Arial" panose="020B0604020202020204" pitchFamily="34" charset="0"/>
                <a:ea typeface="Montserrat"/>
                <a:cs typeface="Arial" panose="020B0604020202020204" pitchFamily="34" charset="0"/>
                <a:sym typeface="Montserrat"/>
              </a:rPr>
              <a:t>, </a:t>
            </a:r>
            <a:r>
              <a:rPr lang="en-US" sz="788" b="1" dirty="0" err="1">
                <a:solidFill>
                  <a:srgbClr val="003B61"/>
                </a:solidFill>
                <a:latin typeface="Arial" panose="020B0604020202020204" pitchFamily="34" charset="0"/>
                <a:ea typeface="Montserrat"/>
                <a:cs typeface="Arial" panose="020B0604020202020204" pitchFamily="34" charset="0"/>
                <a:sym typeface="Montserrat"/>
              </a:rPr>
              <a:t>niñas</a:t>
            </a:r>
            <a:r>
              <a:rPr lang="en-US" sz="788" b="1" dirty="0">
                <a:latin typeface="Arial" panose="020B0604020202020204" pitchFamily="34" charset="0"/>
                <a:ea typeface="Montserrat"/>
                <a:cs typeface="Arial" panose="020B0604020202020204" pitchFamily="34" charset="0"/>
                <a:sym typeface="Montserrat"/>
              </a:rPr>
              <a:t> </a:t>
            </a:r>
            <a:r>
              <a:rPr lang="en-US" sz="788" b="1" dirty="0">
                <a:solidFill>
                  <a:srgbClr val="003B61"/>
                </a:solidFill>
                <a:latin typeface="Arial" panose="020B0604020202020204" pitchFamily="34" charset="0"/>
                <a:ea typeface="Montserrat"/>
                <a:cs typeface="Arial" panose="020B0604020202020204" pitchFamily="34" charset="0"/>
                <a:sym typeface="Montserrat"/>
              </a:rPr>
              <a:t>y </a:t>
            </a:r>
            <a:r>
              <a:rPr lang="en-US" sz="788" b="1" dirty="0" err="1">
                <a:solidFill>
                  <a:srgbClr val="003B61"/>
                </a:solidFill>
                <a:latin typeface="Arial" panose="020B0604020202020204" pitchFamily="34" charset="0"/>
                <a:ea typeface="Montserrat"/>
                <a:cs typeface="Arial" panose="020B0604020202020204" pitchFamily="34" charset="0"/>
                <a:sym typeface="Montserrat"/>
              </a:rPr>
              <a:t>adolescentes</a:t>
            </a:r>
            <a:r>
              <a:rPr lang="en-US" sz="788" b="1" dirty="0">
                <a:solidFill>
                  <a:srgbClr val="003B61"/>
                </a:solidFill>
                <a:latin typeface="Arial" panose="020B0604020202020204" pitchFamily="34" charset="0"/>
                <a:ea typeface="Montserrat"/>
                <a:cs typeface="Arial" panose="020B0604020202020204" pitchFamily="34" charset="0"/>
                <a:sym typeface="Montserrat"/>
              </a:rPr>
              <a:t> </a:t>
            </a:r>
            <a:r>
              <a:rPr lang="en-US" sz="788" b="1" dirty="0" err="1">
                <a:solidFill>
                  <a:srgbClr val="003B61"/>
                </a:solidFill>
                <a:latin typeface="Arial" panose="020B0604020202020204" pitchFamily="34" charset="0"/>
                <a:ea typeface="Montserrat"/>
                <a:cs typeface="Arial" panose="020B0604020202020204" pitchFamily="34" charset="0"/>
                <a:sym typeface="Montserrat"/>
              </a:rPr>
              <a:t>en</a:t>
            </a:r>
            <a:r>
              <a:rPr lang="en-US" sz="788" b="1" dirty="0">
                <a:solidFill>
                  <a:srgbClr val="003B61"/>
                </a:solidFill>
                <a:latin typeface="Arial" panose="020B0604020202020204" pitchFamily="34" charset="0"/>
                <a:ea typeface="Montserrat"/>
                <a:cs typeface="Arial" panose="020B0604020202020204" pitchFamily="34" charset="0"/>
                <a:sym typeface="Montserrat"/>
              </a:rPr>
              <a:t> el  sector de los </a:t>
            </a:r>
            <a:r>
              <a:rPr lang="en-US" sz="788" b="1" dirty="0" err="1">
                <a:solidFill>
                  <a:srgbClr val="003B61"/>
                </a:solidFill>
                <a:latin typeface="Arial" panose="020B0604020202020204" pitchFamily="34" charset="0"/>
                <a:ea typeface="Montserrat"/>
                <a:cs typeface="Arial" panose="020B0604020202020204" pitchFamily="34" charset="0"/>
                <a:sym typeface="Montserrat"/>
              </a:rPr>
              <a:t>viajes</a:t>
            </a:r>
            <a:r>
              <a:rPr lang="en-US" sz="788" b="1" dirty="0">
                <a:solidFill>
                  <a:srgbClr val="003B61"/>
                </a:solidFill>
                <a:latin typeface="Arial" panose="020B0604020202020204" pitchFamily="34" charset="0"/>
                <a:ea typeface="Montserrat"/>
                <a:cs typeface="Arial" panose="020B0604020202020204" pitchFamily="34" charset="0"/>
                <a:sym typeface="Montserrat"/>
              </a:rPr>
              <a:t>  y el turismo</a:t>
            </a:r>
            <a:endParaRPr sz="485" b="1" dirty="0">
              <a:solidFill>
                <a:srgbClr val="000000"/>
              </a:solidFill>
              <a:latin typeface="Arial" panose="020B0604020202020204" pitchFamily="34" charset="0"/>
              <a:ea typeface="Montserrat"/>
              <a:cs typeface="Arial" panose="020B0604020202020204" pitchFamily="34" charset="0"/>
              <a:sym typeface="Montserrat"/>
            </a:endParaRPr>
          </a:p>
          <a:p>
            <a:pPr algn="ctr">
              <a:lnSpc>
                <a:spcPct val="115000"/>
              </a:lnSpc>
            </a:pPr>
            <a:r>
              <a:rPr lang="en-US" sz="667" dirty="0">
                <a:solidFill>
                  <a:srgbClr val="4A4A49"/>
                </a:solidFill>
                <a:latin typeface="Arial" panose="020B0604020202020204" pitchFamily="34" charset="0"/>
                <a:ea typeface="Arial"/>
                <a:cs typeface="Arial" panose="020B0604020202020204" pitchFamily="34" charset="0"/>
                <a:sym typeface="Arial"/>
              </a:rPr>
              <a:t>(2017)</a:t>
            </a:r>
            <a:endParaRPr sz="667" dirty="0">
              <a:solidFill>
                <a:srgbClr val="000000"/>
              </a:solidFill>
              <a:latin typeface="Arial" panose="020B0604020202020204" pitchFamily="34" charset="0"/>
              <a:ea typeface="Arial"/>
              <a:cs typeface="Arial" panose="020B0604020202020204" pitchFamily="34" charset="0"/>
              <a:sym typeface="Arial"/>
            </a:endParaRPr>
          </a:p>
        </p:txBody>
      </p:sp>
      <p:sp>
        <p:nvSpPr>
          <p:cNvPr id="1424" name="Google Shape;1424;p32"/>
          <p:cNvSpPr/>
          <p:nvPr/>
        </p:nvSpPr>
        <p:spPr>
          <a:xfrm>
            <a:off x="7985105" y="3655673"/>
            <a:ext cx="368533" cy="470197"/>
          </a:xfrm>
          <a:custGeom>
            <a:avLst/>
            <a:gdLst/>
            <a:ahLst/>
            <a:cxnLst/>
            <a:rect l="l" t="t" r="r" b="b"/>
            <a:pathLst>
              <a:path w="607695" h="775335" extrusionOk="0">
                <a:moveTo>
                  <a:pt x="435762" y="340880"/>
                </a:moveTo>
                <a:lnTo>
                  <a:pt x="249072" y="0"/>
                </a:lnTo>
                <a:lnTo>
                  <a:pt x="0" y="0"/>
                </a:lnTo>
                <a:lnTo>
                  <a:pt x="182880" y="333908"/>
                </a:lnTo>
                <a:lnTo>
                  <a:pt x="210604" y="320294"/>
                </a:lnTo>
                <a:lnTo>
                  <a:pt x="240131" y="310197"/>
                </a:lnTo>
                <a:lnTo>
                  <a:pt x="271221" y="303936"/>
                </a:lnTo>
                <a:lnTo>
                  <a:pt x="303606" y="301777"/>
                </a:lnTo>
                <a:lnTo>
                  <a:pt x="339445" y="304419"/>
                </a:lnTo>
                <a:lnTo>
                  <a:pt x="373659" y="312077"/>
                </a:lnTo>
                <a:lnTo>
                  <a:pt x="405892" y="324358"/>
                </a:lnTo>
                <a:lnTo>
                  <a:pt x="435762" y="340880"/>
                </a:lnTo>
                <a:close/>
              </a:path>
              <a:path w="607695" h="775335" extrusionOk="0">
                <a:moveTo>
                  <a:pt x="468579" y="545515"/>
                </a:moveTo>
                <a:lnTo>
                  <a:pt x="462673" y="501713"/>
                </a:lnTo>
                <a:lnTo>
                  <a:pt x="446024" y="462318"/>
                </a:lnTo>
                <a:lnTo>
                  <a:pt x="420204" y="428917"/>
                </a:lnTo>
                <a:lnTo>
                  <a:pt x="386816" y="403098"/>
                </a:lnTo>
                <a:lnTo>
                  <a:pt x="347421" y="386448"/>
                </a:lnTo>
                <a:lnTo>
                  <a:pt x="303606" y="380542"/>
                </a:lnTo>
                <a:lnTo>
                  <a:pt x="259791" y="386448"/>
                </a:lnTo>
                <a:lnTo>
                  <a:pt x="220395" y="403098"/>
                </a:lnTo>
                <a:lnTo>
                  <a:pt x="186982" y="428917"/>
                </a:lnTo>
                <a:lnTo>
                  <a:pt x="161163" y="462318"/>
                </a:lnTo>
                <a:lnTo>
                  <a:pt x="144500" y="501713"/>
                </a:lnTo>
                <a:lnTo>
                  <a:pt x="138595" y="545515"/>
                </a:lnTo>
                <a:lnTo>
                  <a:pt x="144500" y="589318"/>
                </a:lnTo>
                <a:lnTo>
                  <a:pt x="161163" y="628713"/>
                </a:lnTo>
                <a:lnTo>
                  <a:pt x="186982" y="662127"/>
                </a:lnTo>
                <a:lnTo>
                  <a:pt x="220395" y="687946"/>
                </a:lnTo>
                <a:lnTo>
                  <a:pt x="259791" y="704596"/>
                </a:lnTo>
                <a:lnTo>
                  <a:pt x="303606" y="710501"/>
                </a:lnTo>
                <a:lnTo>
                  <a:pt x="347421" y="704596"/>
                </a:lnTo>
                <a:lnTo>
                  <a:pt x="386816" y="687946"/>
                </a:lnTo>
                <a:lnTo>
                  <a:pt x="420204" y="662127"/>
                </a:lnTo>
                <a:lnTo>
                  <a:pt x="446024" y="628713"/>
                </a:lnTo>
                <a:lnTo>
                  <a:pt x="462673" y="589318"/>
                </a:lnTo>
                <a:lnTo>
                  <a:pt x="468579" y="545515"/>
                </a:lnTo>
                <a:close/>
              </a:path>
              <a:path w="607695" h="775335" extrusionOk="0">
                <a:moveTo>
                  <a:pt x="533412" y="545515"/>
                </a:moveTo>
                <a:lnTo>
                  <a:pt x="528739" y="499262"/>
                </a:lnTo>
                <a:lnTo>
                  <a:pt x="515327" y="456145"/>
                </a:lnTo>
                <a:lnTo>
                  <a:pt x="494118" y="417118"/>
                </a:lnTo>
                <a:lnTo>
                  <a:pt x="482511" y="403072"/>
                </a:lnTo>
                <a:lnTo>
                  <a:pt x="482511" y="545515"/>
                </a:lnTo>
                <a:lnTo>
                  <a:pt x="476110" y="593013"/>
                </a:lnTo>
                <a:lnTo>
                  <a:pt x="458050" y="635736"/>
                </a:lnTo>
                <a:lnTo>
                  <a:pt x="430047" y="671969"/>
                </a:lnTo>
                <a:lnTo>
                  <a:pt x="393827" y="699960"/>
                </a:lnTo>
                <a:lnTo>
                  <a:pt x="351116" y="718019"/>
                </a:lnTo>
                <a:lnTo>
                  <a:pt x="303606" y="724433"/>
                </a:lnTo>
                <a:lnTo>
                  <a:pt x="256095" y="718019"/>
                </a:lnTo>
                <a:lnTo>
                  <a:pt x="213360" y="699960"/>
                </a:lnTo>
                <a:lnTo>
                  <a:pt x="177139" y="671969"/>
                </a:lnTo>
                <a:lnTo>
                  <a:pt x="149136" y="635736"/>
                </a:lnTo>
                <a:lnTo>
                  <a:pt x="131064" y="593013"/>
                </a:lnTo>
                <a:lnTo>
                  <a:pt x="124663" y="545515"/>
                </a:lnTo>
                <a:lnTo>
                  <a:pt x="131064" y="498005"/>
                </a:lnTo>
                <a:lnTo>
                  <a:pt x="149136" y="455282"/>
                </a:lnTo>
                <a:lnTo>
                  <a:pt x="177139" y="419061"/>
                </a:lnTo>
                <a:lnTo>
                  <a:pt x="213360" y="391071"/>
                </a:lnTo>
                <a:lnTo>
                  <a:pt x="256095" y="373011"/>
                </a:lnTo>
                <a:lnTo>
                  <a:pt x="303606" y="366610"/>
                </a:lnTo>
                <a:lnTo>
                  <a:pt x="351116" y="373011"/>
                </a:lnTo>
                <a:lnTo>
                  <a:pt x="393827" y="391071"/>
                </a:lnTo>
                <a:lnTo>
                  <a:pt x="430047" y="419061"/>
                </a:lnTo>
                <a:lnTo>
                  <a:pt x="458050" y="455282"/>
                </a:lnTo>
                <a:lnTo>
                  <a:pt x="476110" y="498005"/>
                </a:lnTo>
                <a:lnTo>
                  <a:pt x="482511" y="545515"/>
                </a:lnTo>
                <a:lnTo>
                  <a:pt x="482511" y="403072"/>
                </a:lnTo>
                <a:lnTo>
                  <a:pt x="446062" y="366610"/>
                </a:lnTo>
                <a:lnTo>
                  <a:pt x="392976" y="333794"/>
                </a:lnTo>
                <a:lnTo>
                  <a:pt x="349859" y="320382"/>
                </a:lnTo>
                <a:lnTo>
                  <a:pt x="303606" y="315709"/>
                </a:lnTo>
                <a:lnTo>
                  <a:pt x="257352" y="320382"/>
                </a:lnTo>
                <a:lnTo>
                  <a:pt x="214236" y="333794"/>
                </a:lnTo>
                <a:lnTo>
                  <a:pt x="175209" y="355003"/>
                </a:lnTo>
                <a:lnTo>
                  <a:pt x="141173" y="383095"/>
                </a:lnTo>
                <a:lnTo>
                  <a:pt x="113093" y="417118"/>
                </a:lnTo>
                <a:lnTo>
                  <a:pt x="91884" y="456145"/>
                </a:lnTo>
                <a:lnTo>
                  <a:pt x="78473" y="499262"/>
                </a:lnTo>
                <a:lnTo>
                  <a:pt x="73787" y="545515"/>
                </a:lnTo>
                <a:lnTo>
                  <a:pt x="78473" y="591769"/>
                </a:lnTo>
                <a:lnTo>
                  <a:pt x="91884" y="634885"/>
                </a:lnTo>
                <a:lnTo>
                  <a:pt x="113093" y="673912"/>
                </a:lnTo>
                <a:lnTo>
                  <a:pt x="141185" y="707936"/>
                </a:lnTo>
                <a:lnTo>
                  <a:pt x="175209" y="736015"/>
                </a:lnTo>
                <a:lnTo>
                  <a:pt x="214249" y="757237"/>
                </a:lnTo>
                <a:lnTo>
                  <a:pt x="257352" y="770636"/>
                </a:lnTo>
                <a:lnTo>
                  <a:pt x="303606" y="775322"/>
                </a:lnTo>
                <a:lnTo>
                  <a:pt x="349872" y="770636"/>
                </a:lnTo>
                <a:lnTo>
                  <a:pt x="392976" y="757224"/>
                </a:lnTo>
                <a:lnTo>
                  <a:pt x="432015" y="736015"/>
                </a:lnTo>
                <a:lnTo>
                  <a:pt x="446049" y="724433"/>
                </a:lnTo>
                <a:lnTo>
                  <a:pt x="466039" y="707936"/>
                </a:lnTo>
                <a:lnTo>
                  <a:pt x="494118" y="673912"/>
                </a:lnTo>
                <a:lnTo>
                  <a:pt x="515327" y="634873"/>
                </a:lnTo>
                <a:lnTo>
                  <a:pt x="528739" y="591769"/>
                </a:lnTo>
                <a:lnTo>
                  <a:pt x="533412" y="545515"/>
                </a:lnTo>
                <a:close/>
              </a:path>
              <a:path w="607695" h="775335" extrusionOk="0">
                <a:moveTo>
                  <a:pt x="607187" y="0"/>
                </a:moveTo>
                <a:lnTo>
                  <a:pt x="358114" y="0"/>
                </a:lnTo>
                <a:lnTo>
                  <a:pt x="311543" y="85077"/>
                </a:lnTo>
                <a:lnTo>
                  <a:pt x="436105" y="312470"/>
                </a:lnTo>
                <a:lnTo>
                  <a:pt x="607187" y="0"/>
                </a:lnTo>
                <a:close/>
              </a:path>
            </a:pathLst>
          </a:custGeom>
          <a:solidFill>
            <a:srgbClr val="003B61"/>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25" name="Google Shape;1425;p32"/>
          <p:cNvSpPr txBox="1"/>
          <p:nvPr/>
        </p:nvSpPr>
        <p:spPr>
          <a:xfrm>
            <a:off x="1932751" y="4239982"/>
            <a:ext cx="814514" cy="493766"/>
          </a:xfrm>
          <a:prstGeom prst="rect">
            <a:avLst/>
          </a:prstGeom>
          <a:noFill/>
          <a:ln>
            <a:noFill/>
          </a:ln>
        </p:spPr>
        <p:txBody>
          <a:bodyPr spcFirstLastPara="1" wrap="square" lIns="0" tIns="0" rIns="0" bIns="0" anchor="t" anchorCtr="0">
            <a:noAutofit/>
          </a:bodyPr>
          <a:lstStyle/>
          <a:p>
            <a:pPr algn="ctr"/>
            <a:r>
              <a:rPr lang="en-US" sz="788" b="1">
                <a:solidFill>
                  <a:srgbClr val="003B61"/>
                </a:solidFill>
                <a:latin typeface="Arial" panose="020B0604020202020204" pitchFamily="34" charset="0"/>
                <a:ea typeface="Montserrat"/>
                <a:cs typeface="Arial" panose="020B0604020202020204" pitchFamily="34" charset="0"/>
                <a:sym typeface="Montserrat"/>
              </a:rPr>
              <a:t>Quality  Excellence  Award</a:t>
            </a:r>
            <a:endParaRPr sz="788" b="1">
              <a:solidFill>
                <a:srgbClr val="000000"/>
              </a:solidFill>
              <a:latin typeface="Arial" panose="020B0604020202020204" pitchFamily="34" charset="0"/>
              <a:ea typeface="Montserrat"/>
              <a:cs typeface="Arial" panose="020B0604020202020204" pitchFamily="34" charset="0"/>
              <a:sym typeface="Montserrat"/>
            </a:endParaRPr>
          </a:p>
          <a:p>
            <a:pPr algn="ctr">
              <a:spcBef>
                <a:spcPts val="440"/>
              </a:spcBef>
            </a:pPr>
            <a:r>
              <a:rPr lang="en-US" sz="667">
                <a:solidFill>
                  <a:srgbClr val="4A4A49"/>
                </a:solidFill>
                <a:latin typeface="Arial" panose="020B0604020202020204" pitchFamily="34" charset="0"/>
                <a:ea typeface="Arial"/>
                <a:cs typeface="Arial" panose="020B0604020202020204" pitchFamily="34" charset="0"/>
                <a:sym typeface="Arial"/>
              </a:rPr>
              <a:t>(2011, 2012 y 2014)</a:t>
            </a:r>
            <a:endParaRPr sz="667">
              <a:solidFill>
                <a:srgbClr val="000000"/>
              </a:solidFill>
              <a:latin typeface="Arial" panose="020B0604020202020204" pitchFamily="34" charset="0"/>
              <a:ea typeface="Arial"/>
              <a:cs typeface="Arial" panose="020B0604020202020204" pitchFamily="34" charset="0"/>
              <a:sym typeface="Arial"/>
            </a:endParaRPr>
          </a:p>
        </p:txBody>
      </p:sp>
      <p:sp>
        <p:nvSpPr>
          <p:cNvPr id="1426" name="Google Shape;1426;p32"/>
          <p:cNvSpPr txBox="1"/>
          <p:nvPr/>
        </p:nvSpPr>
        <p:spPr>
          <a:xfrm>
            <a:off x="2723174" y="4239982"/>
            <a:ext cx="690254" cy="235603"/>
          </a:xfrm>
          <a:prstGeom prst="rect">
            <a:avLst/>
          </a:prstGeom>
          <a:noFill/>
          <a:ln>
            <a:noFill/>
          </a:ln>
        </p:spPr>
        <p:txBody>
          <a:bodyPr spcFirstLastPara="1" wrap="square" lIns="0" tIns="0" rIns="0" bIns="0" anchor="t" anchorCtr="0">
            <a:noAutofit/>
          </a:bodyPr>
          <a:lstStyle/>
          <a:p>
            <a:pPr algn="ctr"/>
            <a:r>
              <a:rPr lang="en-US" sz="788" b="1">
                <a:solidFill>
                  <a:srgbClr val="003B61"/>
                </a:solidFill>
                <a:latin typeface="Arial" panose="020B0604020202020204" pitchFamily="34" charset="0"/>
                <a:ea typeface="Montserrat"/>
                <a:cs typeface="Arial" panose="020B0604020202020204" pitchFamily="34" charset="0"/>
                <a:sym typeface="Montserrat"/>
              </a:rPr>
              <a:t>Torchbearer  Award</a:t>
            </a:r>
            <a:endParaRPr sz="788" b="1">
              <a:solidFill>
                <a:srgbClr val="000000"/>
              </a:solidFill>
              <a:latin typeface="Arial" panose="020B0604020202020204" pitchFamily="34" charset="0"/>
              <a:ea typeface="Montserrat"/>
              <a:cs typeface="Arial" panose="020B0604020202020204" pitchFamily="34" charset="0"/>
              <a:sym typeface="Montserrat"/>
            </a:endParaRPr>
          </a:p>
        </p:txBody>
      </p:sp>
      <p:sp>
        <p:nvSpPr>
          <p:cNvPr id="1427" name="Google Shape;1427;p32"/>
          <p:cNvSpPr txBox="1"/>
          <p:nvPr/>
        </p:nvSpPr>
        <p:spPr>
          <a:xfrm>
            <a:off x="3446819" y="4239982"/>
            <a:ext cx="726277" cy="493766"/>
          </a:xfrm>
          <a:prstGeom prst="rect">
            <a:avLst/>
          </a:prstGeom>
          <a:noFill/>
          <a:ln>
            <a:noFill/>
          </a:ln>
        </p:spPr>
        <p:txBody>
          <a:bodyPr spcFirstLastPara="1" wrap="square" lIns="0" tIns="0" rIns="0" bIns="0" anchor="t" anchorCtr="0">
            <a:noAutofit/>
          </a:bodyPr>
          <a:lstStyle/>
          <a:p>
            <a:pPr algn="ctr"/>
            <a:r>
              <a:rPr lang="en-US" sz="788" b="1">
                <a:solidFill>
                  <a:srgbClr val="003B61"/>
                </a:solidFill>
                <a:latin typeface="Arial" panose="020B0604020202020204" pitchFamily="34" charset="0"/>
                <a:ea typeface="Montserrat"/>
                <a:cs typeface="Arial" panose="020B0604020202020204" pitchFamily="34" charset="0"/>
                <a:sym typeface="Montserrat"/>
              </a:rPr>
              <a:t>Best of  the Best</a:t>
            </a:r>
            <a:endParaRPr sz="788" b="1">
              <a:solidFill>
                <a:srgbClr val="000000"/>
              </a:solidFill>
              <a:latin typeface="Arial" panose="020B0604020202020204" pitchFamily="34" charset="0"/>
              <a:ea typeface="Montserrat"/>
              <a:cs typeface="Arial" panose="020B0604020202020204" pitchFamily="34" charset="0"/>
              <a:sym typeface="Montserrat"/>
            </a:endParaRPr>
          </a:p>
          <a:p>
            <a:pPr algn="ctr"/>
            <a:r>
              <a:rPr lang="en-US" sz="788" b="1">
                <a:solidFill>
                  <a:srgbClr val="003B61"/>
                </a:solidFill>
                <a:latin typeface="Arial" panose="020B0604020202020204" pitchFamily="34" charset="0"/>
                <a:ea typeface="Montserrat"/>
                <a:cs typeface="Arial" panose="020B0604020202020204" pitchFamily="34" charset="0"/>
                <a:sym typeface="Montserrat"/>
              </a:rPr>
              <a:t>(3 categorías)</a:t>
            </a:r>
            <a:endParaRPr sz="788" b="1">
              <a:solidFill>
                <a:srgbClr val="000000"/>
              </a:solidFill>
              <a:latin typeface="Arial" panose="020B0604020202020204" pitchFamily="34" charset="0"/>
              <a:ea typeface="Montserrat"/>
              <a:cs typeface="Arial" panose="020B0604020202020204" pitchFamily="34" charset="0"/>
              <a:sym typeface="Montserrat"/>
            </a:endParaRPr>
          </a:p>
          <a:p>
            <a:pPr algn="ctr">
              <a:spcBef>
                <a:spcPts val="440"/>
              </a:spcBef>
            </a:pPr>
            <a:r>
              <a:rPr lang="en-US" sz="667">
                <a:solidFill>
                  <a:srgbClr val="4A4A49"/>
                </a:solidFill>
                <a:latin typeface="Arial" panose="020B0604020202020204" pitchFamily="34" charset="0"/>
                <a:ea typeface="Arial"/>
                <a:cs typeface="Arial" panose="020B0604020202020204" pitchFamily="34" charset="0"/>
                <a:sym typeface="Arial"/>
              </a:rPr>
              <a:t>(2009 y 2018)</a:t>
            </a:r>
            <a:endParaRPr sz="667">
              <a:solidFill>
                <a:srgbClr val="000000"/>
              </a:solidFill>
              <a:latin typeface="Arial" panose="020B0604020202020204" pitchFamily="34" charset="0"/>
              <a:ea typeface="Arial"/>
              <a:cs typeface="Arial" panose="020B0604020202020204" pitchFamily="34" charset="0"/>
              <a:sym typeface="Arial"/>
            </a:endParaRPr>
          </a:p>
        </p:txBody>
      </p:sp>
      <p:sp>
        <p:nvSpPr>
          <p:cNvPr id="1428" name="Google Shape;1428;p32"/>
          <p:cNvSpPr txBox="1"/>
          <p:nvPr/>
        </p:nvSpPr>
        <p:spPr>
          <a:xfrm>
            <a:off x="4265933" y="4239982"/>
            <a:ext cx="600015" cy="493766"/>
          </a:xfrm>
          <a:prstGeom prst="rect">
            <a:avLst/>
          </a:prstGeom>
          <a:noFill/>
          <a:ln>
            <a:noFill/>
          </a:ln>
        </p:spPr>
        <p:txBody>
          <a:bodyPr spcFirstLastPara="1" wrap="square" lIns="0" tIns="0" rIns="0" bIns="0" anchor="t" anchorCtr="0">
            <a:noAutofit/>
          </a:bodyPr>
          <a:lstStyle/>
          <a:p>
            <a:pPr algn="ctr"/>
            <a:r>
              <a:rPr lang="en-US" sz="788" b="1">
                <a:solidFill>
                  <a:srgbClr val="003B61"/>
                </a:solidFill>
                <a:latin typeface="Arial" panose="020B0604020202020204" pitchFamily="34" charset="0"/>
                <a:ea typeface="Montserrat"/>
                <a:cs typeface="Arial" panose="020B0604020202020204" pitchFamily="34" charset="0"/>
                <a:sym typeface="Montserrat"/>
              </a:rPr>
              <a:t>Gerente  General del  Año</a:t>
            </a:r>
            <a:endParaRPr sz="788" b="1">
              <a:solidFill>
                <a:srgbClr val="000000"/>
              </a:solidFill>
              <a:latin typeface="Arial" panose="020B0604020202020204" pitchFamily="34" charset="0"/>
              <a:ea typeface="Montserrat"/>
              <a:cs typeface="Arial" panose="020B0604020202020204" pitchFamily="34" charset="0"/>
              <a:sym typeface="Montserrat"/>
            </a:endParaRPr>
          </a:p>
          <a:p>
            <a:pPr algn="ctr">
              <a:spcBef>
                <a:spcPts val="440"/>
              </a:spcBef>
            </a:pPr>
            <a:r>
              <a:rPr lang="en-US" sz="667">
                <a:solidFill>
                  <a:srgbClr val="4A4A49"/>
                </a:solidFill>
                <a:latin typeface="Arial" panose="020B0604020202020204" pitchFamily="34" charset="0"/>
                <a:ea typeface="Arial"/>
                <a:cs typeface="Arial" panose="020B0604020202020204" pitchFamily="34" charset="0"/>
                <a:sym typeface="Arial"/>
              </a:rPr>
              <a:t>(2013)</a:t>
            </a:r>
            <a:endParaRPr sz="667">
              <a:solidFill>
                <a:srgbClr val="000000"/>
              </a:solidFill>
              <a:latin typeface="Arial" panose="020B0604020202020204" pitchFamily="34" charset="0"/>
              <a:ea typeface="Arial"/>
              <a:cs typeface="Arial" panose="020B0604020202020204" pitchFamily="34" charset="0"/>
              <a:sym typeface="Arial"/>
            </a:endParaRPr>
          </a:p>
        </p:txBody>
      </p:sp>
      <p:sp>
        <p:nvSpPr>
          <p:cNvPr id="1429" name="Google Shape;1429;p32"/>
          <p:cNvSpPr txBox="1"/>
          <p:nvPr/>
        </p:nvSpPr>
        <p:spPr>
          <a:xfrm>
            <a:off x="5061529" y="4239982"/>
            <a:ext cx="497587" cy="493766"/>
          </a:xfrm>
          <a:prstGeom prst="rect">
            <a:avLst/>
          </a:prstGeom>
          <a:noFill/>
          <a:ln>
            <a:noFill/>
          </a:ln>
        </p:spPr>
        <p:txBody>
          <a:bodyPr spcFirstLastPara="1" wrap="square" lIns="0" tIns="0" rIns="0" bIns="0" anchor="t" anchorCtr="0">
            <a:noAutofit/>
          </a:bodyPr>
          <a:lstStyle/>
          <a:p>
            <a:pPr algn="ctr"/>
            <a:r>
              <a:rPr lang="en-US" sz="788" b="1">
                <a:solidFill>
                  <a:srgbClr val="003B61"/>
                </a:solidFill>
                <a:latin typeface="Arial" panose="020B0604020202020204" pitchFamily="34" charset="0"/>
                <a:ea typeface="Montserrat"/>
                <a:cs typeface="Arial" panose="020B0604020202020204" pitchFamily="34" charset="0"/>
                <a:sym typeface="Montserrat"/>
              </a:rPr>
              <a:t>Winning  Metrics  Award</a:t>
            </a:r>
            <a:endParaRPr sz="788" b="1">
              <a:solidFill>
                <a:srgbClr val="000000"/>
              </a:solidFill>
              <a:latin typeface="Arial" panose="020B0604020202020204" pitchFamily="34" charset="0"/>
              <a:ea typeface="Montserrat"/>
              <a:cs typeface="Arial" panose="020B0604020202020204" pitchFamily="34" charset="0"/>
              <a:sym typeface="Montserrat"/>
            </a:endParaRPr>
          </a:p>
          <a:p>
            <a:pPr marL="107433">
              <a:spcBef>
                <a:spcPts val="440"/>
              </a:spcBef>
            </a:pPr>
            <a:r>
              <a:rPr lang="en-US" sz="667">
                <a:solidFill>
                  <a:srgbClr val="4A4A49"/>
                </a:solidFill>
                <a:latin typeface="Arial" panose="020B0604020202020204" pitchFamily="34" charset="0"/>
                <a:ea typeface="Arial"/>
                <a:cs typeface="Arial" panose="020B0604020202020204" pitchFamily="34" charset="0"/>
                <a:sym typeface="Arial"/>
              </a:rPr>
              <a:t>(2016)</a:t>
            </a:r>
            <a:endParaRPr sz="667">
              <a:solidFill>
                <a:srgbClr val="000000"/>
              </a:solidFill>
              <a:latin typeface="Arial" panose="020B0604020202020204" pitchFamily="34" charset="0"/>
              <a:ea typeface="Arial"/>
              <a:cs typeface="Arial" panose="020B0604020202020204" pitchFamily="34" charset="0"/>
              <a:sym typeface="Arial"/>
            </a:endParaRPr>
          </a:p>
        </p:txBody>
      </p:sp>
      <p:sp>
        <p:nvSpPr>
          <p:cNvPr id="1430" name="Google Shape;1430;p32"/>
          <p:cNvSpPr txBox="1"/>
          <p:nvPr/>
        </p:nvSpPr>
        <p:spPr>
          <a:xfrm>
            <a:off x="2915393" y="4650877"/>
            <a:ext cx="305829" cy="116983"/>
          </a:xfrm>
          <a:prstGeom prst="rect">
            <a:avLst/>
          </a:prstGeom>
          <a:noFill/>
          <a:ln>
            <a:noFill/>
          </a:ln>
        </p:spPr>
        <p:txBody>
          <a:bodyPr spcFirstLastPara="1" wrap="square" lIns="0" tIns="7702" rIns="0" bIns="0" anchor="t" anchorCtr="0">
            <a:noAutofit/>
          </a:bodyPr>
          <a:lstStyle/>
          <a:p>
            <a:pPr marL="7701" algn="ctr"/>
            <a:r>
              <a:rPr lang="en-US" sz="667">
                <a:solidFill>
                  <a:srgbClr val="4A4A49"/>
                </a:solidFill>
                <a:latin typeface="Arial"/>
                <a:ea typeface="Arial"/>
                <a:cs typeface="Arial"/>
                <a:sym typeface="Arial"/>
              </a:rPr>
              <a:t>(2010)</a:t>
            </a:r>
            <a:endParaRPr sz="667">
              <a:solidFill>
                <a:srgbClr val="000000"/>
              </a:solidFill>
              <a:latin typeface="Arial"/>
              <a:ea typeface="Arial"/>
              <a:cs typeface="Arial"/>
              <a:sym typeface="Arial"/>
            </a:endParaRPr>
          </a:p>
        </p:txBody>
      </p:sp>
      <p:grpSp>
        <p:nvGrpSpPr>
          <p:cNvPr id="1431" name="Google Shape;1431;p32"/>
          <p:cNvGrpSpPr/>
          <p:nvPr/>
        </p:nvGrpSpPr>
        <p:grpSpPr>
          <a:xfrm>
            <a:off x="6586071" y="5853781"/>
            <a:ext cx="1391045" cy="697907"/>
            <a:chOff x="12182402" y="8205385"/>
            <a:chExt cx="1440000" cy="722469"/>
          </a:xfrm>
        </p:grpSpPr>
        <p:sp>
          <p:nvSpPr>
            <p:cNvPr id="1432" name="Google Shape;1432;p32"/>
            <p:cNvSpPr/>
            <p:nvPr/>
          </p:nvSpPr>
          <p:spPr>
            <a:xfrm>
              <a:off x="12182402" y="8205385"/>
              <a:ext cx="1440000" cy="4995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33" name="Google Shape;1433;p32"/>
            <p:cNvSpPr/>
            <p:nvPr/>
          </p:nvSpPr>
          <p:spPr>
            <a:xfrm>
              <a:off x="13213055" y="8835154"/>
              <a:ext cx="351000" cy="92700"/>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34" name="Google Shape;1434;p32"/>
            <p:cNvSpPr/>
            <p:nvPr/>
          </p:nvSpPr>
          <p:spPr>
            <a:xfrm>
              <a:off x="12797968" y="8854973"/>
              <a:ext cx="267969" cy="50165"/>
            </a:xfrm>
            <a:custGeom>
              <a:avLst/>
              <a:gdLst/>
              <a:ahLst/>
              <a:cxnLst/>
              <a:rect l="l" t="t" r="r" b="b"/>
              <a:pathLst>
                <a:path w="267969" h="50165" extrusionOk="0">
                  <a:moveTo>
                    <a:pt x="40614" y="16078"/>
                  </a:moveTo>
                  <a:lnTo>
                    <a:pt x="38747" y="10909"/>
                  </a:lnTo>
                  <a:lnTo>
                    <a:pt x="38519" y="10274"/>
                  </a:lnTo>
                  <a:lnTo>
                    <a:pt x="30162" y="2222"/>
                  </a:lnTo>
                  <a:lnTo>
                    <a:pt x="27190" y="1219"/>
                  </a:lnTo>
                  <a:lnTo>
                    <a:pt x="27190" y="19646"/>
                  </a:lnTo>
                  <a:lnTo>
                    <a:pt x="27190" y="28943"/>
                  </a:lnTo>
                  <a:lnTo>
                    <a:pt x="26276" y="32512"/>
                  </a:lnTo>
                  <a:lnTo>
                    <a:pt x="22606" y="37185"/>
                  </a:lnTo>
                  <a:lnTo>
                    <a:pt x="19735" y="38354"/>
                  </a:lnTo>
                  <a:lnTo>
                    <a:pt x="12915" y="38354"/>
                  </a:lnTo>
                  <a:lnTo>
                    <a:pt x="12915" y="10909"/>
                  </a:lnTo>
                  <a:lnTo>
                    <a:pt x="20218" y="10909"/>
                  </a:lnTo>
                  <a:lnTo>
                    <a:pt x="22847" y="11988"/>
                  </a:lnTo>
                  <a:lnTo>
                    <a:pt x="26327" y="16319"/>
                  </a:lnTo>
                  <a:lnTo>
                    <a:pt x="27190" y="19646"/>
                  </a:lnTo>
                  <a:lnTo>
                    <a:pt x="27190" y="1219"/>
                  </a:lnTo>
                  <a:lnTo>
                    <a:pt x="24231" y="215"/>
                  </a:lnTo>
                  <a:lnTo>
                    <a:pt x="0" y="215"/>
                  </a:lnTo>
                  <a:lnTo>
                    <a:pt x="0" y="49212"/>
                  </a:lnTo>
                  <a:lnTo>
                    <a:pt x="23431" y="49212"/>
                  </a:lnTo>
                  <a:lnTo>
                    <a:pt x="29616" y="47002"/>
                  </a:lnTo>
                  <a:lnTo>
                    <a:pt x="38201" y="38354"/>
                  </a:lnTo>
                  <a:lnTo>
                    <a:pt x="38404" y="38150"/>
                  </a:lnTo>
                  <a:lnTo>
                    <a:pt x="40614" y="31851"/>
                  </a:lnTo>
                  <a:lnTo>
                    <a:pt x="40614" y="16078"/>
                  </a:lnTo>
                  <a:close/>
                </a:path>
                <a:path w="267969" h="50165" extrusionOk="0">
                  <a:moveTo>
                    <a:pt x="78727" y="26403"/>
                  </a:moveTo>
                  <a:lnTo>
                    <a:pt x="78689" y="23228"/>
                  </a:lnTo>
                  <a:lnTo>
                    <a:pt x="77762" y="20599"/>
                  </a:lnTo>
                  <a:lnTo>
                    <a:pt x="77266" y="19189"/>
                  </a:lnTo>
                  <a:lnTo>
                    <a:pt x="71399" y="13449"/>
                  </a:lnTo>
                  <a:lnTo>
                    <a:pt x="67538" y="12115"/>
                  </a:lnTo>
                  <a:lnTo>
                    <a:pt x="67538" y="26403"/>
                  </a:lnTo>
                  <a:lnTo>
                    <a:pt x="56959" y="26403"/>
                  </a:lnTo>
                  <a:lnTo>
                    <a:pt x="57124" y="24409"/>
                  </a:lnTo>
                  <a:lnTo>
                    <a:pt x="57696" y="22936"/>
                  </a:lnTo>
                  <a:lnTo>
                    <a:pt x="59651" y="21069"/>
                  </a:lnTo>
                  <a:lnTo>
                    <a:pt x="60871" y="20599"/>
                  </a:lnTo>
                  <a:lnTo>
                    <a:pt x="63893" y="20599"/>
                  </a:lnTo>
                  <a:lnTo>
                    <a:pt x="65151" y="21120"/>
                  </a:lnTo>
                  <a:lnTo>
                    <a:pt x="67017" y="23228"/>
                  </a:lnTo>
                  <a:lnTo>
                    <a:pt x="67424" y="24409"/>
                  </a:lnTo>
                  <a:lnTo>
                    <a:pt x="67538" y="26403"/>
                  </a:lnTo>
                  <a:lnTo>
                    <a:pt x="67538" y="12115"/>
                  </a:lnTo>
                  <a:lnTo>
                    <a:pt x="67246" y="12014"/>
                  </a:lnTo>
                  <a:lnTo>
                    <a:pt x="56222" y="12014"/>
                  </a:lnTo>
                  <a:lnTo>
                    <a:pt x="51879" y="13665"/>
                  </a:lnTo>
                  <a:lnTo>
                    <a:pt x="45783" y="20269"/>
                  </a:lnTo>
                  <a:lnTo>
                    <a:pt x="44373" y="24638"/>
                  </a:lnTo>
                  <a:lnTo>
                    <a:pt x="44259" y="37160"/>
                  </a:lnTo>
                  <a:lnTo>
                    <a:pt x="45910" y="41770"/>
                  </a:lnTo>
                  <a:lnTo>
                    <a:pt x="52476" y="48234"/>
                  </a:lnTo>
                  <a:lnTo>
                    <a:pt x="57099" y="49860"/>
                  </a:lnTo>
                  <a:lnTo>
                    <a:pt x="65887" y="49860"/>
                  </a:lnTo>
                  <a:lnTo>
                    <a:pt x="68351" y="49657"/>
                  </a:lnTo>
                  <a:lnTo>
                    <a:pt x="72453" y="48882"/>
                  </a:lnTo>
                  <a:lnTo>
                    <a:pt x="74434" y="48196"/>
                  </a:lnTo>
                  <a:lnTo>
                    <a:pt x="76352" y="47193"/>
                  </a:lnTo>
                  <a:lnTo>
                    <a:pt x="74917" y="40894"/>
                  </a:lnTo>
                  <a:lnTo>
                    <a:pt x="74472" y="38963"/>
                  </a:lnTo>
                  <a:lnTo>
                    <a:pt x="73063" y="39535"/>
                  </a:lnTo>
                  <a:lnTo>
                    <a:pt x="71742" y="39966"/>
                  </a:lnTo>
                  <a:lnTo>
                    <a:pt x="68668" y="40678"/>
                  </a:lnTo>
                  <a:lnTo>
                    <a:pt x="66687" y="40894"/>
                  </a:lnTo>
                  <a:lnTo>
                    <a:pt x="62153" y="40894"/>
                  </a:lnTo>
                  <a:lnTo>
                    <a:pt x="60274" y="40309"/>
                  </a:lnTo>
                  <a:lnTo>
                    <a:pt x="57518" y="37985"/>
                  </a:lnTo>
                  <a:lnTo>
                    <a:pt x="56794" y="36385"/>
                  </a:lnTo>
                  <a:lnTo>
                    <a:pt x="56705" y="34340"/>
                  </a:lnTo>
                  <a:lnTo>
                    <a:pt x="78727" y="34340"/>
                  </a:lnTo>
                  <a:lnTo>
                    <a:pt x="78727" y="26403"/>
                  </a:lnTo>
                  <a:close/>
                </a:path>
                <a:path w="267969" h="50165" extrusionOk="0">
                  <a:moveTo>
                    <a:pt x="95808" y="12"/>
                  </a:moveTo>
                  <a:lnTo>
                    <a:pt x="83489" y="12"/>
                  </a:lnTo>
                  <a:lnTo>
                    <a:pt x="83489" y="49212"/>
                  </a:lnTo>
                  <a:lnTo>
                    <a:pt x="95808" y="49212"/>
                  </a:lnTo>
                  <a:lnTo>
                    <a:pt x="95808" y="12"/>
                  </a:lnTo>
                  <a:close/>
                </a:path>
                <a:path w="267969" h="50165" extrusionOk="0">
                  <a:moveTo>
                    <a:pt x="136220" y="27051"/>
                  </a:moveTo>
                  <a:lnTo>
                    <a:pt x="123685" y="12446"/>
                  </a:lnTo>
                  <a:lnTo>
                    <a:pt x="123685" y="33997"/>
                  </a:lnTo>
                  <a:lnTo>
                    <a:pt x="123291" y="36385"/>
                  </a:lnTo>
                  <a:lnTo>
                    <a:pt x="121716" y="39674"/>
                  </a:lnTo>
                  <a:lnTo>
                    <a:pt x="120370" y="40500"/>
                  </a:lnTo>
                  <a:lnTo>
                    <a:pt x="116522" y="40500"/>
                  </a:lnTo>
                  <a:lnTo>
                    <a:pt x="115150" y="39674"/>
                  </a:lnTo>
                  <a:lnTo>
                    <a:pt x="113512" y="36385"/>
                  </a:lnTo>
                  <a:lnTo>
                    <a:pt x="113106" y="33997"/>
                  </a:lnTo>
                  <a:lnTo>
                    <a:pt x="113220" y="27051"/>
                  </a:lnTo>
                  <a:lnTo>
                    <a:pt x="113512" y="25361"/>
                  </a:lnTo>
                  <a:lnTo>
                    <a:pt x="115150" y="22199"/>
                  </a:lnTo>
                  <a:lnTo>
                    <a:pt x="116509" y="21412"/>
                  </a:lnTo>
                  <a:lnTo>
                    <a:pt x="120332" y="21412"/>
                  </a:lnTo>
                  <a:lnTo>
                    <a:pt x="121691" y="22199"/>
                  </a:lnTo>
                  <a:lnTo>
                    <a:pt x="123291" y="25387"/>
                  </a:lnTo>
                  <a:lnTo>
                    <a:pt x="123571" y="27051"/>
                  </a:lnTo>
                  <a:lnTo>
                    <a:pt x="123685" y="33997"/>
                  </a:lnTo>
                  <a:lnTo>
                    <a:pt x="123685" y="12446"/>
                  </a:lnTo>
                  <a:lnTo>
                    <a:pt x="122021" y="12026"/>
                  </a:lnTo>
                  <a:lnTo>
                    <a:pt x="112852" y="12026"/>
                  </a:lnTo>
                  <a:lnTo>
                    <a:pt x="108445" y="13677"/>
                  </a:lnTo>
                  <a:lnTo>
                    <a:pt x="102171" y="20269"/>
                  </a:lnTo>
                  <a:lnTo>
                    <a:pt x="100596" y="24904"/>
                  </a:lnTo>
                  <a:lnTo>
                    <a:pt x="100647" y="36830"/>
                  </a:lnTo>
                  <a:lnTo>
                    <a:pt x="102196" y="41313"/>
                  </a:lnTo>
                  <a:lnTo>
                    <a:pt x="108610" y="48145"/>
                  </a:lnTo>
                  <a:lnTo>
                    <a:pt x="112915" y="49860"/>
                  </a:lnTo>
                  <a:lnTo>
                    <a:pt x="123990" y="49860"/>
                  </a:lnTo>
                  <a:lnTo>
                    <a:pt x="128371" y="48183"/>
                  </a:lnTo>
                  <a:lnTo>
                    <a:pt x="134658" y="41503"/>
                  </a:lnTo>
                  <a:lnTo>
                    <a:pt x="134988" y="40500"/>
                  </a:lnTo>
                  <a:lnTo>
                    <a:pt x="136220" y="36830"/>
                  </a:lnTo>
                  <a:lnTo>
                    <a:pt x="136220" y="27051"/>
                  </a:lnTo>
                  <a:close/>
                </a:path>
                <a:path w="267969" h="50165" extrusionOk="0">
                  <a:moveTo>
                    <a:pt x="153441" y="12661"/>
                  </a:moveTo>
                  <a:lnTo>
                    <a:pt x="141122" y="12661"/>
                  </a:lnTo>
                  <a:lnTo>
                    <a:pt x="141122" y="49212"/>
                  </a:lnTo>
                  <a:lnTo>
                    <a:pt x="153441" y="49212"/>
                  </a:lnTo>
                  <a:lnTo>
                    <a:pt x="153441" y="12661"/>
                  </a:lnTo>
                  <a:close/>
                </a:path>
                <a:path w="267969" h="50165" extrusionOk="0">
                  <a:moveTo>
                    <a:pt x="153441" y="0"/>
                  </a:moveTo>
                  <a:lnTo>
                    <a:pt x="141122" y="0"/>
                  </a:lnTo>
                  <a:lnTo>
                    <a:pt x="141122" y="8242"/>
                  </a:lnTo>
                  <a:lnTo>
                    <a:pt x="153441" y="8242"/>
                  </a:lnTo>
                  <a:lnTo>
                    <a:pt x="153441" y="0"/>
                  </a:lnTo>
                  <a:close/>
                </a:path>
                <a:path w="267969" h="50165" extrusionOk="0">
                  <a:moveTo>
                    <a:pt x="184353" y="38633"/>
                  </a:moveTo>
                  <a:lnTo>
                    <a:pt x="182041" y="39471"/>
                  </a:lnTo>
                  <a:lnTo>
                    <a:pt x="180060" y="39890"/>
                  </a:lnTo>
                  <a:lnTo>
                    <a:pt x="178396" y="39890"/>
                  </a:lnTo>
                  <a:lnTo>
                    <a:pt x="176174" y="39890"/>
                  </a:lnTo>
                  <a:lnTo>
                    <a:pt x="175056" y="38709"/>
                  </a:lnTo>
                  <a:lnTo>
                    <a:pt x="175056" y="22110"/>
                  </a:lnTo>
                  <a:lnTo>
                    <a:pt x="182918" y="22110"/>
                  </a:lnTo>
                  <a:lnTo>
                    <a:pt x="182918" y="12661"/>
                  </a:lnTo>
                  <a:lnTo>
                    <a:pt x="175056" y="12661"/>
                  </a:lnTo>
                  <a:lnTo>
                    <a:pt x="175056" y="1181"/>
                  </a:lnTo>
                  <a:lnTo>
                    <a:pt x="162648" y="3327"/>
                  </a:lnTo>
                  <a:lnTo>
                    <a:pt x="162648" y="12661"/>
                  </a:lnTo>
                  <a:lnTo>
                    <a:pt x="158330" y="12661"/>
                  </a:lnTo>
                  <a:lnTo>
                    <a:pt x="158330" y="22110"/>
                  </a:lnTo>
                  <a:lnTo>
                    <a:pt x="162648" y="22110"/>
                  </a:lnTo>
                  <a:lnTo>
                    <a:pt x="162648" y="41478"/>
                  </a:lnTo>
                  <a:lnTo>
                    <a:pt x="163563" y="44665"/>
                  </a:lnTo>
                  <a:lnTo>
                    <a:pt x="167220" y="48818"/>
                  </a:lnTo>
                  <a:lnTo>
                    <a:pt x="170192" y="49860"/>
                  </a:lnTo>
                  <a:lnTo>
                    <a:pt x="176352" y="49860"/>
                  </a:lnTo>
                  <a:lnTo>
                    <a:pt x="178104" y="49695"/>
                  </a:lnTo>
                  <a:lnTo>
                    <a:pt x="181114" y="49072"/>
                  </a:lnTo>
                  <a:lnTo>
                    <a:pt x="182689" y="48552"/>
                  </a:lnTo>
                  <a:lnTo>
                    <a:pt x="184353" y="47828"/>
                  </a:lnTo>
                  <a:lnTo>
                    <a:pt x="184353" y="38633"/>
                  </a:lnTo>
                  <a:close/>
                </a:path>
                <a:path w="267969" h="50165" extrusionOk="0">
                  <a:moveTo>
                    <a:pt x="212852" y="38633"/>
                  </a:moveTo>
                  <a:lnTo>
                    <a:pt x="210540" y="39471"/>
                  </a:lnTo>
                  <a:lnTo>
                    <a:pt x="208559" y="39890"/>
                  </a:lnTo>
                  <a:lnTo>
                    <a:pt x="206895" y="39890"/>
                  </a:lnTo>
                  <a:lnTo>
                    <a:pt x="204673" y="39890"/>
                  </a:lnTo>
                  <a:lnTo>
                    <a:pt x="203555" y="38709"/>
                  </a:lnTo>
                  <a:lnTo>
                    <a:pt x="203555" y="22110"/>
                  </a:lnTo>
                  <a:lnTo>
                    <a:pt x="211429" y="22110"/>
                  </a:lnTo>
                  <a:lnTo>
                    <a:pt x="211429" y="12661"/>
                  </a:lnTo>
                  <a:lnTo>
                    <a:pt x="203555" y="12661"/>
                  </a:lnTo>
                  <a:lnTo>
                    <a:pt x="203555" y="1181"/>
                  </a:lnTo>
                  <a:lnTo>
                    <a:pt x="191147" y="3187"/>
                  </a:lnTo>
                  <a:lnTo>
                    <a:pt x="191147" y="12661"/>
                  </a:lnTo>
                  <a:lnTo>
                    <a:pt x="186829" y="12661"/>
                  </a:lnTo>
                  <a:lnTo>
                    <a:pt x="186829" y="22110"/>
                  </a:lnTo>
                  <a:lnTo>
                    <a:pt x="191147" y="22110"/>
                  </a:lnTo>
                  <a:lnTo>
                    <a:pt x="191147" y="41478"/>
                  </a:lnTo>
                  <a:lnTo>
                    <a:pt x="192062" y="44665"/>
                  </a:lnTo>
                  <a:lnTo>
                    <a:pt x="195719" y="48818"/>
                  </a:lnTo>
                  <a:lnTo>
                    <a:pt x="198704" y="49860"/>
                  </a:lnTo>
                  <a:lnTo>
                    <a:pt x="204851" y="49860"/>
                  </a:lnTo>
                  <a:lnTo>
                    <a:pt x="206603" y="49695"/>
                  </a:lnTo>
                  <a:lnTo>
                    <a:pt x="209613" y="49072"/>
                  </a:lnTo>
                  <a:lnTo>
                    <a:pt x="211188" y="48552"/>
                  </a:lnTo>
                  <a:lnTo>
                    <a:pt x="212852" y="47828"/>
                  </a:lnTo>
                  <a:lnTo>
                    <a:pt x="212852" y="38633"/>
                  </a:lnTo>
                  <a:close/>
                </a:path>
                <a:path w="267969" h="50165" extrusionOk="0">
                  <a:moveTo>
                    <a:pt x="250164" y="26403"/>
                  </a:moveTo>
                  <a:lnTo>
                    <a:pt x="238975" y="12115"/>
                  </a:lnTo>
                  <a:lnTo>
                    <a:pt x="238975" y="26403"/>
                  </a:lnTo>
                  <a:lnTo>
                    <a:pt x="228396" y="26403"/>
                  </a:lnTo>
                  <a:lnTo>
                    <a:pt x="228561" y="24409"/>
                  </a:lnTo>
                  <a:lnTo>
                    <a:pt x="229133" y="22936"/>
                  </a:lnTo>
                  <a:lnTo>
                    <a:pt x="231089" y="21069"/>
                  </a:lnTo>
                  <a:lnTo>
                    <a:pt x="232308" y="20599"/>
                  </a:lnTo>
                  <a:lnTo>
                    <a:pt x="235331" y="20599"/>
                  </a:lnTo>
                  <a:lnTo>
                    <a:pt x="236575" y="21120"/>
                  </a:lnTo>
                  <a:lnTo>
                    <a:pt x="238455" y="23228"/>
                  </a:lnTo>
                  <a:lnTo>
                    <a:pt x="238861" y="24409"/>
                  </a:lnTo>
                  <a:lnTo>
                    <a:pt x="238975" y="26403"/>
                  </a:lnTo>
                  <a:lnTo>
                    <a:pt x="238975" y="12115"/>
                  </a:lnTo>
                  <a:lnTo>
                    <a:pt x="238683" y="12014"/>
                  </a:lnTo>
                  <a:lnTo>
                    <a:pt x="227660" y="12014"/>
                  </a:lnTo>
                  <a:lnTo>
                    <a:pt x="223316" y="13665"/>
                  </a:lnTo>
                  <a:lnTo>
                    <a:pt x="217220" y="20269"/>
                  </a:lnTo>
                  <a:lnTo>
                    <a:pt x="215823" y="24638"/>
                  </a:lnTo>
                  <a:lnTo>
                    <a:pt x="215696" y="37160"/>
                  </a:lnTo>
                  <a:lnTo>
                    <a:pt x="217347" y="41770"/>
                  </a:lnTo>
                  <a:lnTo>
                    <a:pt x="223913" y="48234"/>
                  </a:lnTo>
                  <a:lnTo>
                    <a:pt x="228536" y="49860"/>
                  </a:lnTo>
                  <a:lnTo>
                    <a:pt x="237337" y="49860"/>
                  </a:lnTo>
                  <a:lnTo>
                    <a:pt x="239788" y="49657"/>
                  </a:lnTo>
                  <a:lnTo>
                    <a:pt x="243890" y="48882"/>
                  </a:lnTo>
                  <a:lnTo>
                    <a:pt x="245872" y="48196"/>
                  </a:lnTo>
                  <a:lnTo>
                    <a:pt x="247789" y="47193"/>
                  </a:lnTo>
                  <a:lnTo>
                    <a:pt x="246341" y="40894"/>
                  </a:lnTo>
                  <a:lnTo>
                    <a:pt x="245897" y="38963"/>
                  </a:lnTo>
                  <a:lnTo>
                    <a:pt x="244513" y="39535"/>
                  </a:lnTo>
                  <a:lnTo>
                    <a:pt x="243179" y="39966"/>
                  </a:lnTo>
                  <a:lnTo>
                    <a:pt x="240106" y="40678"/>
                  </a:lnTo>
                  <a:lnTo>
                    <a:pt x="238125" y="40894"/>
                  </a:lnTo>
                  <a:lnTo>
                    <a:pt x="233578" y="40894"/>
                  </a:lnTo>
                  <a:lnTo>
                    <a:pt x="231711" y="40309"/>
                  </a:lnTo>
                  <a:lnTo>
                    <a:pt x="228955" y="37985"/>
                  </a:lnTo>
                  <a:lnTo>
                    <a:pt x="228231" y="36385"/>
                  </a:lnTo>
                  <a:lnTo>
                    <a:pt x="228142" y="34340"/>
                  </a:lnTo>
                  <a:lnTo>
                    <a:pt x="250164" y="34340"/>
                  </a:lnTo>
                  <a:lnTo>
                    <a:pt x="250164" y="26403"/>
                  </a:lnTo>
                  <a:close/>
                </a:path>
                <a:path w="267969" h="50165" extrusionOk="0">
                  <a:moveTo>
                    <a:pt x="267360" y="39001"/>
                  </a:moveTo>
                  <a:lnTo>
                    <a:pt x="264185" y="35826"/>
                  </a:lnTo>
                  <a:lnTo>
                    <a:pt x="256362" y="35826"/>
                  </a:lnTo>
                  <a:lnTo>
                    <a:pt x="253187" y="39001"/>
                  </a:lnTo>
                  <a:lnTo>
                    <a:pt x="253187" y="42913"/>
                  </a:lnTo>
                  <a:lnTo>
                    <a:pt x="253187" y="46824"/>
                  </a:lnTo>
                  <a:lnTo>
                    <a:pt x="256362" y="49999"/>
                  </a:lnTo>
                  <a:lnTo>
                    <a:pt x="264185" y="49999"/>
                  </a:lnTo>
                  <a:lnTo>
                    <a:pt x="267360" y="46824"/>
                  </a:lnTo>
                  <a:lnTo>
                    <a:pt x="267360" y="39001"/>
                  </a:lnTo>
                  <a:close/>
                </a:path>
              </a:pathLst>
            </a:custGeom>
            <a:solidFill>
              <a:srgbClr val="3C3C3B"/>
            </a:solid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sp>
          <p:nvSpPr>
            <p:cNvPr id="1435" name="Google Shape;1435;p32"/>
            <p:cNvSpPr/>
            <p:nvPr/>
          </p:nvSpPr>
          <p:spPr>
            <a:xfrm>
              <a:off x="12216320" y="8842067"/>
              <a:ext cx="441900" cy="66900"/>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solidFill>
                  <a:srgbClr val="000000"/>
                </a:solidFill>
                <a:latin typeface="Calibri"/>
                <a:ea typeface="Calibri"/>
                <a:cs typeface="Calibri"/>
                <a:sym typeface="Calibri"/>
              </a:endParaRPr>
            </a:p>
          </p:txBody>
        </p:sp>
      </p:grpSp>
      <p:graphicFrame>
        <p:nvGraphicFramePr>
          <p:cNvPr id="1440" name="Google Shape;1440;p32"/>
          <p:cNvGraphicFramePr/>
          <p:nvPr>
            <p:extLst>
              <p:ext uri="{D42A27DB-BD31-4B8C-83A1-F6EECF244321}">
                <p14:modId xmlns:p14="http://schemas.microsoft.com/office/powerpoint/2010/main" val="1712257504"/>
              </p:ext>
            </p:extLst>
          </p:nvPr>
        </p:nvGraphicFramePr>
        <p:xfrm>
          <a:off x="6096001" y="2458342"/>
          <a:ext cx="4196542" cy="489233"/>
        </p:xfrm>
        <a:graphic>
          <a:graphicData uri="http://schemas.openxmlformats.org/drawingml/2006/table">
            <a:tbl>
              <a:tblPr firstRow="1" bandRow="1">
                <a:noFill/>
              </a:tblPr>
              <a:tblGrid>
                <a:gridCol w="1165943">
                  <a:extLst>
                    <a:ext uri="{9D8B030D-6E8A-4147-A177-3AD203B41FA5}">
                      <a16:colId xmlns:a16="http://schemas.microsoft.com/office/drawing/2014/main" val="20000"/>
                    </a:ext>
                  </a:extLst>
                </a:gridCol>
                <a:gridCol w="1120415">
                  <a:extLst>
                    <a:ext uri="{9D8B030D-6E8A-4147-A177-3AD203B41FA5}">
                      <a16:colId xmlns:a16="http://schemas.microsoft.com/office/drawing/2014/main" val="20001"/>
                    </a:ext>
                  </a:extLst>
                </a:gridCol>
                <a:gridCol w="1092790">
                  <a:extLst>
                    <a:ext uri="{9D8B030D-6E8A-4147-A177-3AD203B41FA5}">
                      <a16:colId xmlns:a16="http://schemas.microsoft.com/office/drawing/2014/main" val="20002"/>
                    </a:ext>
                  </a:extLst>
                </a:gridCol>
                <a:gridCol w="817394">
                  <a:extLst>
                    <a:ext uri="{9D8B030D-6E8A-4147-A177-3AD203B41FA5}">
                      <a16:colId xmlns:a16="http://schemas.microsoft.com/office/drawing/2014/main" val="20003"/>
                    </a:ext>
                  </a:extLst>
                </a:gridCol>
              </a:tblGrid>
              <a:tr h="332922">
                <a:tc>
                  <a:txBody>
                    <a:bodyPr/>
                    <a:lstStyle/>
                    <a:p>
                      <a:pPr marL="7938" marR="0" lvl="0" indent="0" algn="ctr" rtl="0">
                        <a:lnSpc>
                          <a:spcPct val="101923"/>
                        </a:lnSpc>
                        <a:spcBef>
                          <a:spcPts val="0"/>
                        </a:spcBef>
                        <a:spcAft>
                          <a:spcPts val="0"/>
                        </a:spcAft>
                        <a:buNone/>
                        <a:tabLst/>
                      </a:pP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Distintivo</a:t>
                      </a: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 H</a:t>
                      </a:r>
                      <a:endParaRPr sz="800" b="1" u="none" strike="noStrike" cap="none" dirty="0">
                        <a:latin typeface="Arial" panose="020B0604020202020204" pitchFamily="34" charset="0"/>
                        <a:ea typeface="Montserrat"/>
                        <a:cs typeface="Arial" panose="020B0604020202020204" pitchFamily="34" charset="0"/>
                        <a:sym typeface="Montserrat"/>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4445" marR="0" lvl="0" indent="0" algn="ctr" rtl="0">
                        <a:lnSpc>
                          <a:spcPct val="101923"/>
                        </a:lnSpc>
                        <a:spcBef>
                          <a:spcPts val="0"/>
                        </a:spcBef>
                        <a:spcAft>
                          <a:spcPts val="0"/>
                        </a:spcAft>
                        <a:buNone/>
                      </a:pP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Distintivo</a:t>
                      </a: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 S</a:t>
                      </a:r>
                      <a:endParaRPr sz="800" b="1" u="none" strike="noStrike" cap="none" dirty="0">
                        <a:latin typeface="Arial" panose="020B0604020202020204" pitchFamily="34" charset="0"/>
                        <a:ea typeface="Montserrat"/>
                        <a:cs typeface="Arial" panose="020B0604020202020204" pitchFamily="34" charset="0"/>
                        <a:sym typeface="Montserrat"/>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88265" lvl="0" indent="0" algn="ctr" rtl="0">
                        <a:lnSpc>
                          <a:spcPct val="101923"/>
                        </a:lnSpc>
                        <a:spcBef>
                          <a:spcPts val="0"/>
                        </a:spcBef>
                        <a:spcAft>
                          <a:spcPts val="0"/>
                        </a:spcAft>
                        <a:buNone/>
                      </a:pP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  </a:t>
                      </a: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Distintivo</a:t>
                      </a: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 M</a:t>
                      </a:r>
                      <a:endParaRPr sz="800" b="1" u="none" strike="noStrike" cap="none" dirty="0">
                        <a:latin typeface="Arial" panose="020B0604020202020204" pitchFamily="34" charset="0"/>
                        <a:ea typeface="Montserrat"/>
                        <a:cs typeface="Arial" panose="020B0604020202020204" pitchFamily="34" charset="0"/>
                        <a:sym typeface="Montserrat"/>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80975" marR="0" lvl="0" indent="0" algn="ctr" rtl="0">
                        <a:lnSpc>
                          <a:spcPct val="100000"/>
                        </a:lnSpc>
                        <a:spcBef>
                          <a:spcPts val="0"/>
                        </a:spcBef>
                        <a:spcAft>
                          <a:spcPts val="0"/>
                        </a:spcAft>
                        <a:buNone/>
                        <a:tabLst/>
                      </a:pPr>
                      <a:r>
                        <a:rPr lang="en-US" sz="800" b="1" u="none" strike="noStrike" cap="none" dirty="0">
                          <a:solidFill>
                            <a:srgbClr val="003B61"/>
                          </a:solidFill>
                          <a:latin typeface="Arial" panose="020B0604020202020204" pitchFamily="34" charset="0"/>
                          <a:ea typeface="Montserrat"/>
                          <a:cs typeface="Arial" panose="020B0604020202020204" pitchFamily="34" charset="0"/>
                          <a:sym typeface="Montserrat"/>
                        </a:rPr>
                        <a:t>Punto  </a:t>
                      </a:r>
                      <a:r>
                        <a:rPr lang="en-US" sz="800" b="1" u="none" strike="noStrike" cap="none" dirty="0" err="1">
                          <a:solidFill>
                            <a:srgbClr val="003B61"/>
                          </a:solidFill>
                          <a:latin typeface="Arial" panose="020B0604020202020204" pitchFamily="34" charset="0"/>
                          <a:ea typeface="Montserrat"/>
                          <a:cs typeface="Arial" panose="020B0604020202020204" pitchFamily="34" charset="0"/>
                          <a:sym typeface="Montserrat"/>
                        </a:rPr>
                        <a:t>Limpio</a:t>
                      </a:r>
                      <a:endParaRPr sz="800" b="1" u="none" strike="noStrike" cap="none" dirty="0">
                        <a:latin typeface="Arial" panose="020B0604020202020204" pitchFamily="34" charset="0"/>
                        <a:ea typeface="Montserrat"/>
                        <a:cs typeface="Arial" panose="020B0604020202020204" pitchFamily="34" charset="0"/>
                        <a:sym typeface="Montserrat"/>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6311">
                <a:tc>
                  <a:txBody>
                    <a:bodyPr/>
                    <a:lstStyle/>
                    <a:p>
                      <a:pPr marL="0" marR="0" lvl="0" indent="0" algn="ctr" rtl="0">
                        <a:lnSpc>
                          <a:spcPct val="100000"/>
                        </a:lnSpc>
                        <a:spcBef>
                          <a:spcPts val="0"/>
                        </a:spcBef>
                        <a:spcAft>
                          <a:spcPts val="0"/>
                        </a:spcAft>
                        <a:buNone/>
                      </a:pPr>
                      <a:r>
                        <a:rPr lang="en-US" sz="700" u="none" strike="noStrike" cap="none" dirty="0">
                          <a:solidFill>
                            <a:srgbClr val="4A4A49"/>
                          </a:solidFill>
                          <a:latin typeface="Arial" panose="020B0604020202020204" pitchFamily="34" charset="0"/>
                          <a:ea typeface="Arial"/>
                          <a:cs typeface="Arial" panose="020B0604020202020204" pitchFamily="34" charset="0"/>
                          <a:sym typeface="Arial"/>
                        </a:rPr>
                        <a:t>(2017)</a:t>
                      </a:r>
                      <a:endParaRPr sz="700" u="none" strike="noStrike" cap="none" dirty="0">
                        <a:latin typeface="Arial" panose="020B0604020202020204" pitchFamily="34" charset="0"/>
                        <a:ea typeface="Arial"/>
                        <a:cs typeface="Arial" panose="020B0604020202020204" pitchFamily="34" charset="0"/>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700" u="none" strike="noStrike" cap="none" dirty="0">
                          <a:solidFill>
                            <a:srgbClr val="4A4A49"/>
                          </a:solidFill>
                          <a:latin typeface="Arial" panose="020B0604020202020204" pitchFamily="34" charset="0"/>
                          <a:ea typeface="Arial"/>
                          <a:cs typeface="Arial" panose="020B0604020202020204" pitchFamily="34" charset="0"/>
                          <a:sym typeface="Arial"/>
                        </a:rPr>
                        <a:t>(2018)</a:t>
                      </a:r>
                      <a:endParaRPr sz="700" u="none" strike="noStrike" cap="none" dirty="0">
                        <a:latin typeface="Arial" panose="020B0604020202020204" pitchFamily="34" charset="0"/>
                        <a:ea typeface="Arial"/>
                        <a:cs typeface="Arial" panose="020B0604020202020204" pitchFamily="34" charset="0"/>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700" u="none" strike="noStrike" cap="none" dirty="0">
                          <a:solidFill>
                            <a:srgbClr val="4A4A49"/>
                          </a:solidFill>
                          <a:latin typeface="Arial" panose="020B0604020202020204" pitchFamily="34" charset="0"/>
                          <a:ea typeface="Arial"/>
                          <a:cs typeface="Arial" panose="020B0604020202020204" pitchFamily="34" charset="0"/>
                          <a:sym typeface="Arial"/>
                        </a:rPr>
                        <a:t>(2017 y 2018)</a:t>
                      </a:r>
                      <a:endParaRPr sz="700" u="none" strike="noStrike" cap="none" dirty="0">
                        <a:latin typeface="Arial" panose="020B0604020202020204" pitchFamily="34" charset="0"/>
                        <a:ea typeface="Arial"/>
                        <a:cs typeface="Arial" panose="020B0604020202020204" pitchFamily="34" charset="0"/>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80975" marR="0" lvl="0" indent="0" algn="ctr" rtl="0">
                        <a:lnSpc>
                          <a:spcPct val="100000"/>
                        </a:lnSpc>
                        <a:spcBef>
                          <a:spcPts val="0"/>
                        </a:spcBef>
                        <a:spcAft>
                          <a:spcPts val="0"/>
                        </a:spcAft>
                        <a:buNone/>
                        <a:tabLst/>
                      </a:pPr>
                      <a:r>
                        <a:rPr lang="en-US" sz="700" u="none" strike="noStrike" cap="none" dirty="0">
                          <a:solidFill>
                            <a:srgbClr val="4A4A49"/>
                          </a:solidFill>
                          <a:latin typeface="Arial" panose="020B0604020202020204" pitchFamily="34" charset="0"/>
                          <a:ea typeface="Arial"/>
                          <a:cs typeface="Arial" panose="020B0604020202020204" pitchFamily="34" charset="0"/>
                          <a:sym typeface="Arial"/>
                        </a:rPr>
                        <a:t>(2017)</a:t>
                      </a:r>
                      <a:endParaRPr sz="700" u="none" strike="noStrike" cap="none" dirty="0">
                        <a:latin typeface="Arial" panose="020B0604020202020204" pitchFamily="34" charset="0"/>
                        <a:ea typeface="Arial"/>
                        <a:cs typeface="Arial" panose="020B0604020202020204" pitchFamily="34" charset="0"/>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33"/>
          <p:cNvSpPr txBox="1">
            <a:spLocks noGrp="1"/>
          </p:cNvSpPr>
          <p:nvPr>
            <p:ph type="title"/>
          </p:nvPr>
        </p:nvSpPr>
        <p:spPr>
          <a:xfrm>
            <a:off x="1246893" y="536689"/>
            <a:ext cx="6070742" cy="381332"/>
          </a:xfrm>
          <a:prstGeom prst="rect">
            <a:avLst/>
          </a:prstGeom>
          <a:noFill/>
          <a:ln>
            <a:noFill/>
          </a:ln>
        </p:spPr>
        <p:txBody>
          <a:bodyPr spcFirstLastPara="1" vert="horz" wrap="square" lIns="0" tIns="0" rIns="0" bIns="0" rtlCol="0" anchor="t" anchorCtr="0">
            <a:noAutofit/>
          </a:bodyPr>
          <a:lstStyle/>
          <a:p>
            <a:pPr indent="7701"/>
            <a:r>
              <a:rPr lang="en-US"/>
              <a:t>¿</a:t>
            </a:r>
            <a:r>
              <a:rPr lang="en-US">
                <a:latin typeface="Arial"/>
                <a:ea typeface="Arial"/>
                <a:cs typeface="Arial"/>
                <a:sym typeface="Arial"/>
              </a:rPr>
              <a:t>En Qué Somos Mejores?</a:t>
            </a:r>
            <a:endParaRPr/>
          </a:p>
        </p:txBody>
      </p:sp>
      <p:sp>
        <p:nvSpPr>
          <p:cNvPr id="1446" name="Google Shape;1446;p33"/>
          <p:cNvSpPr/>
          <p:nvPr/>
        </p:nvSpPr>
        <p:spPr>
          <a:xfrm>
            <a:off x="952451" y="4801764"/>
            <a:ext cx="1924303" cy="411848"/>
          </a:xfrm>
          <a:prstGeom prst="rect">
            <a:avLst/>
          </a:prstGeom>
          <a:noFill/>
          <a:ln>
            <a:noFill/>
          </a:ln>
        </p:spPr>
        <p:txBody>
          <a:bodyPr spcFirstLastPara="1" wrap="square" lIns="0" tIns="0" rIns="0" bIns="0" anchor="t" anchorCtr="0">
            <a:noAutofit/>
          </a:bodyPr>
          <a:lstStyle/>
          <a:p>
            <a:pPr marR="3081" indent="7701">
              <a:lnSpc>
                <a:spcPct val="117391"/>
              </a:lnSpc>
              <a:buClr>
                <a:srgbClr val="4A4A49"/>
              </a:buClr>
              <a:buSzPts val="2300"/>
            </a:pPr>
            <a:r>
              <a:rPr lang="en-US" sz="1395" b="1">
                <a:solidFill>
                  <a:srgbClr val="4A4A49"/>
                </a:solidFill>
                <a:latin typeface="Arial"/>
                <a:ea typeface="Arial"/>
                <a:cs typeface="Arial"/>
                <a:sym typeface="Arial"/>
              </a:rPr>
              <a:t>Generación de valor  al inversionista</a:t>
            </a:r>
            <a:endParaRPr sz="1092"/>
          </a:p>
        </p:txBody>
      </p:sp>
      <p:sp>
        <p:nvSpPr>
          <p:cNvPr id="1447" name="Google Shape;1447;p33"/>
          <p:cNvSpPr/>
          <p:nvPr/>
        </p:nvSpPr>
        <p:spPr>
          <a:xfrm>
            <a:off x="906489" y="5597826"/>
            <a:ext cx="1377858" cy="410104"/>
          </a:xfrm>
          <a:prstGeom prst="rect">
            <a:avLst/>
          </a:prstGeom>
          <a:noFill/>
          <a:ln>
            <a:noFill/>
          </a:ln>
        </p:spPr>
        <p:txBody>
          <a:bodyPr spcFirstLastPara="1" wrap="square" lIns="0" tIns="0" rIns="0" bIns="0" anchor="t" anchorCtr="0">
            <a:noAutofit/>
          </a:bodyPr>
          <a:lstStyle/>
          <a:p>
            <a:pPr indent="7701">
              <a:buClr>
                <a:srgbClr val="4A4A49"/>
              </a:buClr>
              <a:buSzPts val="2300"/>
            </a:pPr>
            <a:r>
              <a:rPr lang="en-US" sz="1395" b="1">
                <a:solidFill>
                  <a:srgbClr val="4A4A49"/>
                </a:solidFill>
                <a:latin typeface="Arial"/>
                <a:ea typeface="Arial"/>
                <a:cs typeface="Arial"/>
                <a:sym typeface="Arial"/>
              </a:rPr>
              <a:t>Administración de riesgos</a:t>
            </a:r>
            <a:endParaRPr sz="1092"/>
          </a:p>
        </p:txBody>
      </p:sp>
      <p:sp>
        <p:nvSpPr>
          <p:cNvPr id="1448" name="Google Shape;1448;p33"/>
          <p:cNvSpPr/>
          <p:nvPr/>
        </p:nvSpPr>
        <p:spPr>
          <a:xfrm>
            <a:off x="3661851" y="5597826"/>
            <a:ext cx="2052539" cy="410104"/>
          </a:xfrm>
          <a:prstGeom prst="rect">
            <a:avLst/>
          </a:prstGeom>
          <a:noFill/>
          <a:ln>
            <a:noFill/>
          </a:ln>
        </p:spPr>
        <p:txBody>
          <a:bodyPr spcFirstLastPara="1" wrap="square" lIns="0" tIns="0" rIns="0" bIns="0" anchor="t" anchorCtr="0">
            <a:noAutofit/>
          </a:bodyPr>
          <a:lstStyle/>
          <a:p>
            <a:pPr marR="3081">
              <a:buClr>
                <a:srgbClr val="4A4A49"/>
              </a:buClr>
              <a:buSzPts val="2300"/>
            </a:pPr>
            <a:r>
              <a:rPr lang="en-US" sz="1395" b="1">
                <a:solidFill>
                  <a:srgbClr val="4A4A49"/>
                </a:solidFill>
                <a:latin typeface="Arial"/>
                <a:ea typeface="Arial"/>
                <a:cs typeface="Arial"/>
                <a:sym typeface="Arial"/>
              </a:rPr>
              <a:t>Semillero de líderes y  formación de anfitriones</a:t>
            </a:r>
            <a:endParaRPr sz="1092"/>
          </a:p>
        </p:txBody>
      </p:sp>
      <p:sp>
        <p:nvSpPr>
          <p:cNvPr id="1449" name="Google Shape;1449;p33"/>
          <p:cNvSpPr/>
          <p:nvPr/>
        </p:nvSpPr>
        <p:spPr>
          <a:xfrm>
            <a:off x="6662873" y="4801761"/>
            <a:ext cx="2269251" cy="411896"/>
          </a:xfrm>
          <a:prstGeom prst="rect">
            <a:avLst/>
          </a:prstGeom>
          <a:noFill/>
          <a:ln>
            <a:noFill/>
          </a:ln>
        </p:spPr>
        <p:txBody>
          <a:bodyPr spcFirstLastPara="1" wrap="square" lIns="0" tIns="0" rIns="0" bIns="0" anchor="t" anchorCtr="0">
            <a:noAutofit/>
          </a:bodyPr>
          <a:lstStyle/>
          <a:p>
            <a:pPr marR="3081" indent="7701">
              <a:lnSpc>
                <a:spcPct val="117391"/>
              </a:lnSpc>
              <a:buClr>
                <a:srgbClr val="4A4A49"/>
              </a:buClr>
              <a:buSzPts val="2300"/>
            </a:pPr>
            <a:r>
              <a:rPr lang="en-US" sz="1395" b="1">
                <a:solidFill>
                  <a:srgbClr val="4A4A49"/>
                </a:solidFill>
                <a:latin typeface="Arial"/>
                <a:ea typeface="Arial"/>
                <a:cs typeface="Arial"/>
                <a:sym typeface="Arial"/>
              </a:rPr>
              <a:t>Sistemas de inteligencia  empresarial</a:t>
            </a:r>
            <a:endParaRPr sz="1092"/>
          </a:p>
        </p:txBody>
      </p:sp>
      <p:sp>
        <p:nvSpPr>
          <p:cNvPr id="1450" name="Google Shape;1450;p33"/>
          <p:cNvSpPr/>
          <p:nvPr/>
        </p:nvSpPr>
        <p:spPr>
          <a:xfrm>
            <a:off x="6662877" y="5597826"/>
            <a:ext cx="1210652" cy="410104"/>
          </a:xfrm>
          <a:prstGeom prst="rect">
            <a:avLst/>
          </a:prstGeom>
          <a:noFill/>
          <a:ln>
            <a:noFill/>
          </a:ln>
        </p:spPr>
        <p:txBody>
          <a:bodyPr spcFirstLastPara="1" wrap="square" lIns="0" tIns="0" rIns="0" bIns="0" anchor="t" anchorCtr="0">
            <a:noAutofit/>
          </a:bodyPr>
          <a:lstStyle/>
          <a:p>
            <a:pPr indent="7701">
              <a:buClr>
                <a:srgbClr val="4A4A49"/>
              </a:buClr>
              <a:buSzPts val="2300"/>
            </a:pPr>
            <a:r>
              <a:rPr lang="en-US" sz="1395" b="1">
                <a:solidFill>
                  <a:srgbClr val="4A4A49"/>
                </a:solidFill>
                <a:latin typeface="Arial"/>
                <a:ea typeface="Arial"/>
                <a:cs typeface="Arial"/>
                <a:sym typeface="Arial"/>
              </a:rPr>
              <a:t>Excelencia operativa</a:t>
            </a:r>
            <a:endParaRPr sz="1092"/>
          </a:p>
        </p:txBody>
      </p:sp>
      <p:sp>
        <p:nvSpPr>
          <p:cNvPr id="1451" name="Google Shape;1451;p33"/>
          <p:cNvSpPr/>
          <p:nvPr/>
        </p:nvSpPr>
        <p:spPr>
          <a:xfrm>
            <a:off x="9432061" y="4802636"/>
            <a:ext cx="1524193" cy="410104"/>
          </a:xfrm>
          <a:prstGeom prst="rect">
            <a:avLst/>
          </a:prstGeom>
          <a:noFill/>
          <a:ln>
            <a:noFill/>
          </a:ln>
        </p:spPr>
        <p:txBody>
          <a:bodyPr spcFirstLastPara="1" wrap="square" lIns="0" tIns="0" rIns="0" bIns="0" anchor="t" anchorCtr="0">
            <a:noAutofit/>
          </a:bodyPr>
          <a:lstStyle/>
          <a:p>
            <a:pPr indent="7701">
              <a:buClr>
                <a:srgbClr val="4A4A49"/>
              </a:buClr>
              <a:buSzPts val="2300"/>
            </a:pPr>
            <a:r>
              <a:rPr lang="en-US" sz="1395" b="1">
                <a:solidFill>
                  <a:srgbClr val="4A4A49"/>
                </a:solidFill>
                <a:latin typeface="Arial"/>
                <a:ea typeface="Arial"/>
                <a:cs typeface="Arial"/>
                <a:sym typeface="Arial"/>
              </a:rPr>
              <a:t>Alimentos y bebidas</a:t>
            </a:r>
            <a:endParaRPr sz="1092"/>
          </a:p>
        </p:txBody>
      </p:sp>
      <p:sp>
        <p:nvSpPr>
          <p:cNvPr id="1452" name="Google Shape;1452;p33"/>
          <p:cNvSpPr/>
          <p:nvPr/>
        </p:nvSpPr>
        <p:spPr>
          <a:xfrm>
            <a:off x="9432061" y="5492979"/>
            <a:ext cx="2443407" cy="619798"/>
          </a:xfrm>
          <a:prstGeom prst="rect">
            <a:avLst/>
          </a:prstGeom>
          <a:noFill/>
          <a:ln>
            <a:noFill/>
          </a:ln>
        </p:spPr>
        <p:txBody>
          <a:bodyPr spcFirstLastPara="1" wrap="square" lIns="0" tIns="0" rIns="0" bIns="0" anchor="t" anchorCtr="0">
            <a:noAutofit/>
          </a:bodyPr>
          <a:lstStyle/>
          <a:p>
            <a:pPr marR="3081" indent="7701">
              <a:lnSpc>
                <a:spcPct val="117391"/>
              </a:lnSpc>
              <a:buClr>
                <a:srgbClr val="4A4A49"/>
              </a:buClr>
              <a:buSzPts val="2300"/>
            </a:pPr>
            <a:r>
              <a:rPr lang="en-US" sz="1395" b="1">
                <a:solidFill>
                  <a:srgbClr val="4A4A49"/>
                </a:solidFill>
                <a:latin typeface="Arial"/>
                <a:ea typeface="Arial"/>
                <a:cs typeface="Arial"/>
                <a:sym typeface="Arial"/>
              </a:rPr>
              <a:t>Genuinamente interesados en el  bienestar de la comunidad y de  nuestros anfitriones</a:t>
            </a:r>
            <a:endParaRPr sz="1092"/>
          </a:p>
        </p:txBody>
      </p:sp>
      <p:sp>
        <p:nvSpPr>
          <p:cNvPr id="1453" name="Google Shape;1453;p33"/>
          <p:cNvSpPr/>
          <p:nvPr/>
        </p:nvSpPr>
        <p:spPr>
          <a:xfrm>
            <a:off x="614618" y="4843159"/>
            <a:ext cx="144410" cy="329055"/>
          </a:xfrm>
          <a:prstGeom prst="rect">
            <a:avLst/>
          </a:prstGeom>
          <a:noFill/>
          <a:ln>
            <a:noFill/>
          </a:ln>
        </p:spPr>
        <p:txBody>
          <a:bodyPr spcFirstLastPara="1" wrap="square" lIns="0" tIns="0" rIns="0" bIns="0" anchor="t" anchorCtr="0">
            <a:noAutofit/>
          </a:bodyPr>
          <a:lstStyle/>
          <a:p>
            <a:pPr indent="7701">
              <a:buClr>
                <a:srgbClr val="003B61"/>
              </a:buClr>
              <a:buSzPts val="3900"/>
            </a:pPr>
            <a:r>
              <a:rPr lang="en-US" sz="2365" b="1">
                <a:solidFill>
                  <a:srgbClr val="003B61"/>
                </a:solidFill>
                <a:latin typeface="Arial"/>
                <a:ea typeface="Arial"/>
                <a:cs typeface="Arial"/>
                <a:sym typeface="Arial"/>
              </a:rPr>
              <a:t>1</a:t>
            </a:r>
            <a:endParaRPr sz="1092"/>
          </a:p>
        </p:txBody>
      </p:sp>
      <p:sp>
        <p:nvSpPr>
          <p:cNvPr id="1454" name="Google Shape;1454;p33"/>
          <p:cNvSpPr/>
          <p:nvPr/>
        </p:nvSpPr>
        <p:spPr>
          <a:xfrm>
            <a:off x="584119" y="5548449"/>
            <a:ext cx="906506" cy="508859"/>
          </a:xfrm>
          <a:prstGeom prst="rect">
            <a:avLst/>
          </a:prstGeom>
          <a:noFill/>
          <a:ln>
            <a:noFill/>
          </a:ln>
        </p:spPr>
        <p:txBody>
          <a:bodyPr spcFirstLastPara="1" wrap="square" lIns="0" tIns="0" rIns="0" bIns="0" anchor="t" anchorCtr="0">
            <a:noAutofit/>
          </a:bodyPr>
          <a:lstStyle/>
          <a:p>
            <a:pPr indent="7701">
              <a:buClr>
                <a:srgbClr val="003B61"/>
              </a:buClr>
              <a:buSzPts val="5900"/>
            </a:pPr>
            <a:r>
              <a:rPr lang="en-US" sz="3578" b="1" baseline="30000">
                <a:solidFill>
                  <a:srgbClr val="003B61"/>
                </a:solidFill>
                <a:latin typeface="Arial"/>
                <a:ea typeface="Arial"/>
                <a:cs typeface="Arial"/>
                <a:sym typeface="Arial"/>
              </a:rPr>
              <a:t>2</a:t>
            </a:r>
            <a:endParaRPr sz="1092"/>
          </a:p>
        </p:txBody>
      </p:sp>
      <p:sp>
        <p:nvSpPr>
          <p:cNvPr id="1455" name="Google Shape;1455;p33"/>
          <p:cNvSpPr/>
          <p:nvPr/>
        </p:nvSpPr>
        <p:spPr>
          <a:xfrm>
            <a:off x="3304431" y="5638351"/>
            <a:ext cx="225664" cy="329054"/>
          </a:xfrm>
          <a:prstGeom prst="rect">
            <a:avLst/>
          </a:prstGeom>
          <a:noFill/>
          <a:ln>
            <a:noFill/>
          </a:ln>
        </p:spPr>
        <p:txBody>
          <a:bodyPr spcFirstLastPara="1" wrap="square" lIns="0" tIns="0" rIns="0" bIns="0" anchor="t" anchorCtr="0">
            <a:noAutofit/>
          </a:bodyPr>
          <a:lstStyle/>
          <a:p>
            <a:pPr indent="7701">
              <a:buClr>
                <a:srgbClr val="003B61"/>
              </a:buClr>
              <a:buSzPts val="3900"/>
            </a:pPr>
            <a:r>
              <a:rPr lang="en-US" sz="2365" b="1">
                <a:solidFill>
                  <a:srgbClr val="003B61"/>
                </a:solidFill>
                <a:latin typeface="Arial"/>
                <a:ea typeface="Arial"/>
                <a:cs typeface="Arial"/>
                <a:sym typeface="Arial"/>
              </a:rPr>
              <a:t>4</a:t>
            </a:r>
            <a:endParaRPr sz="1092"/>
          </a:p>
        </p:txBody>
      </p:sp>
      <p:sp>
        <p:nvSpPr>
          <p:cNvPr id="1456" name="Google Shape;1456;p33"/>
          <p:cNvSpPr/>
          <p:nvPr/>
        </p:nvSpPr>
        <p:spPr>
          <a:xfrm>
            <a:off x="6314316" y="4837670"/>
            <a:ext cx="207565" cy="329054"/>
          </a:xfrm>
          <a:prstGeom prst="rect">
            <a:avLst/>
          </a:prstGeom>
          <a:noFill/>
          <a:ln>
            <a:noFill/>
          </a:ln>
        </p:spPr>
        <p:txBody>
          <a:bodyPr spcFirstLastPara="1" wrap="square" lIns="0" tIns="0" rIns="0" bIns="0" anchor="t" anchorCtr="0">
            <a:noAutofit/>
          </a:bodyPr>
          <a:lstStyle/>
          <a:p>
            <a:pPr indent="7701">
              <a:buClr>
                <a:srgbClr val="003B61"/>
              </a:buClr>
              <a:buSzPts val="3900"/>
            </a:pPr>
            <a:r>
              <a:rPr lang="en-US" sz="2365" b="1">
                <a:solidFill>
                  <a:srgbClr val="003B61"/>
                </a:solidFill>
                <a:latin typeface="Arial"/>
                <a:ea typeface="Arial"/>
                <a:cs typeface="Arial"/>
                <a:sym typeface="Arial"/>
              </a:rPr>
              <a:t>5</a:t>
            </a:r>
            <a:endParaRPr sz="1092"/>
          </a:p>
        </p:txBody>
      </p:sp>
      <p:sp>
        <p:nvSpPr>
          <p:cNvPr id="1457" name="Google Shape;1457;p33"/>
          <p:cNvSpPr/>
          <p:nvPr/>
        </p:nvSpPr>
        <p:spPr>
          <a:xfrm>
            <a:off x="6309309" y="5638351"/>
            <a:ext cx="217577" cy="329054"/>
          </a:xfrm>
          <a:prstGeom prst="rect">
            <a:avLst/>
          </a:prstGeom>
          <a:noFill/>
          <a:ln>
            <a:noFill/>
          </a:ln>
        </p:spPr>
        <p:txBody>
          <a:bodyPr spcFirstLastPara="1" wrap="square" lIns="0" tIns="0" rIns="0" bIns="0" anchor="t" anchorCtr="0">
            <a:noAutofit/>
          </a:bodyPr>
          <a:lstStyle/>
          <a:p>
            <a:pPr indent="7701">
              <a:buClr>
                <a:srgbClr val="003B61"/>
              </a:buClr>
              <a:buSzPts val="3900"/>
            </a:pPr>
            <a:r>
              <a:rPr lang="en-US" sz="2365" b="1">
                <a:solidFill>
                  <a:srgbClr val="003B61"/>
                </a:solidFill>
                <a:latin typeface="Arial"/>
                <a:ea typeface="Arial"/>
                <a:cs typeface="Arial"/>
                <a:sym typeface="Arial"/>
              </a:rPr>
              <a:t>6</a:t>
            </a:r>
            <a:endParaRPr sz="1092"/>
          </a:p>
        </p:txBody>
      </p:sp>
      <p:sp>
        <p:nvSpPr>
          <p:cNvPr id="1458" name="Google Shape;1458;p33"/>
          <p:cNvSpPr/>
          <p:nvPr/>
        </p:nvSpPr>
        <p:spPr>
          <a:xfrm>
            <a:off x="9044567" y="4843159"/>
            <a:ext cx="204484" cy="329055"/>
          </a:xfrm>
          <a:prstGeom prst="rect">
            <a:avLst/>
          </a:prstGeom>
          <a:noFill/>
          <a:ln>
            <a:noFill/>
          </a:ln>
        </p:spPr>
        <p:txBody>
          <a:bodyPr spcFirstLastPara="1" wrap="square" lIns="0" tIns="0" rIns="0" bIns="0" anchor="t" anchorCtr="0">
            <a:noAutofit/>
          </a:bodyPr>
          <a:lstStyle/>
          <a:p>
            <a:pPr indent="7701">
              <a:buClr>
                <a:srgbClr val="003B61"/>
              </a:buClr>
              <a:buSzPts val="3900"/>
            </a:pPr>
            <a:r>
              <a:rPr lang="en-US" sz="2365" b="1">
                <a:solidFill>
                  <a:srgbClr val="003B61"/>
                </a:solidFill>
                <a:latin typeface="Arial"/>
                <a:ea typeface="Arial"/>
                <a:cs typeface="Arial"/>
                <a:sym typeface="Arial"/>
              </a:rPr>
              <a:t>7</a:t>
            </a:r>
            <a:endParaRPr sz="1092"/>
          </a:p>
        </p:txBody>
      </p:sp>
      <p:pic>
        <p:nvPicPr>
          <p:cNvPr id="1459" name="Google Shape;1459;p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25637"/>
            <a:ext cx="12191997" cy="3257540"/>
          </a:xfrm>
          <a:prstGeom prst="rect">
            <a:avLst/>
          </a:prstGeom>
          <a:noFill/>
          <a:ln>
            <a:noFill/>
          </a:ln>
        </p:spPr>
      </p:pic>
      <p:sp>
        <p:nvSpPr>
          <p:cNvPr id="1460" name="Google Shape;1460;p33"/>
          <p:cNvSpPr/>
          <p:nvPr/>
        </p:nvSpPr>
        <p:spPr>
          <a:xfrm>
            <a:off x="9042737" y="5638351"/>
            <a:ext cx="207565" cy="329054"/>
          </a:xfrm>
          <a:prstGeom prst="rect">
            <a:avLst/>
          </a:prstGeom>
          <a:noFill/>
          <a:ln>
            <a:noFill/>
          </a:ln>
        </p:spPr>
        <p:txBody>
          <a:bodyPr spcFirstLastPara="1" wrap="square" lIns="0" tIns="0" rIns="0" bIns="0" anchor="t" anchorCtr="0">
            <a:noAutofit/>
          </a:bodyPr>
          <a:lstStyle/>
          <a:p>
            <a:pPr indent="7701">
              <a:buClr>
                <a:srgbClr val="003B61"/>
              </a:buClr>
              <a:buSzPts val="3900"/>
            </a:pPr>
            <a:r>
              <a:rPr lang="en-US" sz="2365" b="1">
                <a:solidFill>
                  <a:srgbClr val="003B61"/>
                </a:solidFill>
                <a:latin typeface="Arial"/>
                <a:ea typeface="Arial"/>
                <a:cs typeface="Arial"/>
                <a:sym typeface="Arial"/>
              </a:rPr>
              <a:t>8</a:t>
            </a:r>
            <a:endParaRPr sz="1092"/>
          </a:p>
        </p:txBody>
      </p:sp>
      <p:sp>
        <p:nvSpPr>
          <p:cNvPr id="1461" name="Google Shape;1461;p33"/>
          <p:cNvSpPr/>
          <p:nvPr/>
        </p:nvSpPr>
        <p:spPr>
          <a:xfrm>
            <a:off x="8528710" y="3735484"/>
            <a:ext cx="3663290" cy="371170"/>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62" name="Google Shape;1462;p33"/>
          <p:cNvSpPr/>
          <p:nvPr/>
        </p:nvSpPr>
        <p:spPr>
          <a:xfrm>
            <a:off x="8761186" y="3835017"/>
            <a:ext cx="2052539" cy="172104"/>
          </a:xfrm>
          <a:prstGeom prst="rect">
            <a:avLst/>
          </a:prstGeom>
          <a:noFill/>
          <a:ln>
            <a:noFill/>
          </a:ln>
        </p:spPr>
        <p:txBody>
          <a:bodyPr spcFirstLastPara="1" wrap="square" lIns="0" tIns="0" rIns="0" bIns="0" anchor="t" anchorCtr="0">
            <a:noAutofit/>
          </a:bodyPr>
          <a:lstStyle/>
          <a:p>
            <a:pPr indent="7701">
              <a:buClr>
                <a:srgbClr val="FFFFFF"/>
              </a:buClr>
              <a:buSzPts val="2000"/>
            </a:pPr>
            <a:r>
              <a:rPr lang="en-US" sz="1213">
                <a:solidFill>
                  <a:srgbClr val="FFFFFF"/>
                </a:solidFill>
                <a:latin typeface="Arial"/>
                <a:ea typeface="Arial"/>
                <a:cs typeface="Arial"/>
                <a:sym typeface="Arial"/>
              </a:rPr>
              <a:t>Anfitriones de MS MILENIUM</a:t>
            </a:r>
            <a:endParaRPr sz="1092"/>
          </a:p>
        </p:txBody>
      </p:sp>
      <p:sp>
        <p:nvSpPr>
          <p:cNvPr id="1463" name="Google Shape;1463;p33"/>
          <p:cNvSpPr/>
          <p:nvPr/>
        </p:nvSpPr>
        <p:spPr>
          <a:xfrm>
            <a:off x="3661851" y="4802636"/>
            <a:ext cx="1924303" cy="410104"/>
          </a:xfrm>
          <a:prstGeom prst="rect">
            <a:avLst/>
          </a:prstGeom>
          <a:noFill/>
          <a:ln>
            <a:noFill/>
          </a:ln>
        </p:spPr>
        <p:txBody>
          <a:bodyPr spcFirstLastPara="1" wrap="square" lIns="0" tIns="0" rIns="0" bIns="0" anchor="t" anchorCtr="0">
            <a:noAutofit/>
          </a:bodyPr>
          <a:lstStyle/>
          <a:p>
            <a:pPr indent="7701">
              <a:buClr>
                <a:srgbClr val="4A4A49"/>
              </a:buClr>
              <a:buSzPts val="2300"/>
            </a:pPr>
            <a:r>
              <a:rPr lang="en-US" sz="1395" b="1">
                <a:solidFill>
                  <a:srgbClr val="4A4A49"/>
                </a:solidFill>
                <a:latin typeface="Arial"/>
                <a:ea typeface="Arial"/>
                <a:cs typeface="Arial"/>
                <a:sym typeface="Arial"/>
              </a:rPr>
              <a:t>Experiencia de</a:t>
            </a:r>
            <a:endParaRPr sz="1092"/>
          </a:p>
          <a:p>
            <a:pPr indent="7701">
              <a:buClr>
                <a:srgbClr val="4A4A49"/>
              </a:buClr>
              <a:buSzPts val="2300"/>
            </a:pPr>
            <a:r>
              <a:rPr lang="en-US" sz="1395" b="1">
                <a:solidFill>
                  <a:srgbClr val="4A4A49"/>
                </a:solidFill>
                <a:latin typeface="Arial"/>
                <a:ea typeface="Arial"/>
                <a:cs typeface="Arial"/>
                <a:sym typeface="Arial"/>
              </a:rPr>
              <a:t>nuestros huéspedes</a:t>
            </a:r>
            <a:endParaRPr sz="1092"/>
          </a:p>
        </p:txBody>
      </p:sp>
      <p:sp>
        <p:nvSpPr>
          <p:cNvPr id="1464" name="Google Shape;1464;p33"/>
          <p:cNvSpPr/>
          <p:nvPr/>
        </p:nvSpPr>
        <p:spPr>
          <a:xfrm>
            <a:off x="3345058" y="4843159"/>
            <a:ext cx="144410" cy="329055"/>
          </a:xfrm>
          <a:prstGeom prst="rect">
            <a:avLst/>
          </a:prstGeom>
          <a:noFill/>
          <a:ln>
            <a:noFill/>
          </a:ln>
        </p:spPr>
        <p:txBody>
          <a:bodyPr spcFirstLastPara="1" wrap="square" lIns="0" tIns="0" rIns="0" bIns="0" anchor="t" anchorCtr="0">
            <a:noAutofit/>
          </a:bodyPr>
          <a:lstStyle/>
          <a:p>
            <a:pPr indent="7701">
              <a:buClr>
                <a:srgbClr val="003B61"/>
              </a:buClr>
              <a:buSzPts val="3900"/>
            </a:pPr>
            <a:r>
              <a:rPr lang="en-US" sz="2365" b="1">
                <a:solidFill>
                  <a:srgbClr val="003B61"/>
                </a:solidFill>
                <a:latin typeface="Arial"/>
                <a:ea typeface="Arial"/>
                <a:cs typeface="Arial"/>
                <a:sym typeface="Arial"/>
              </a:rPr>
              <a:t>3</a:t>
            </a:r>
            <a:endParaRPr sz="1092"/>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34"/>
          <p:cNvSpPr/>
          <p:nvPr/>
        </p:nvSpPr>
        <p:spPr>
          <a:xfrm>
            <a:off x="1921016" y="2908986"/>
            <a:ext cx="3992631" cy="1771535"/>
          </a:xfrm>
          <a:prstGeom prst="rect">
            <a:avLst/>
          </a:prstGeom>
          <a:noFill/>
          <a:ln>
            <a:noFill/>
          </a:ln>
        </p:spPr>
        <p:txBody>
          <a:bodyPr spcFirstLastPara="1" wrap="square" lIns="0" tIns="0" rIns="0" bIns="0" anchor="t" anchorCtr="0">
            <a:noAutofit/>
          </a:bodyPr>
          <a:lstStyle/>
          <a:p>
            <a:pPr indent="7701">
              <a:buClr>
                <a:srgbClr val="4A4A49"/>
              </a:buClr>
              <a:buSzPts val="3100"/>
            </a:pPr>
            <a:r>
              <a:rPr lang="en-US" sz="1880" b="1">
                <a:solidFill>
                  <a:srgbClr val="163A5E"/>
                </a:solidFill>
                <a:latin typeface="Arial"/>
                <a:ea typeface="Arial"/>
                <a:cs typeface="Arial"/>
                <a:sym typeface="Arial"/>
              </a:rPr>
              <a:t>NUESTRA GENTE</a:t>
            </a:r>
            <a:endParaRPr sz="1092">
              <a:solidFill>
                <a:srgbClr val="163A5E"/>
              </a:solidFill>
            </a:endParaRPr>
          </a:p>
          <a:p>
            <a:pPr marR="3081" indent="7701" algn="just">
              <a:lnSpc>
                <a:spcPct val="100499"/>
              </a:lnSpc>
              <a:spcBef>
                <a:spcPts val="2001"/>
              </a:spcBef>
              <a:buClr>
                <a:srgbClr val="4A4A49"/>
              </a:buClr>
              <a:buSzPts val="2000"/>
            </a:pPr>
            <a:r>
              <a:rPr lang="en-US" sz="1213">
                <a:solidFill>
                  <a:srgbClr val="4A4A49"/>
                </a:solidFill>
                <a:latin typeface="Arial"/>
                <a:ea typeface="Arial"/>
                <a:cs typeface="Arial"/>
                <a:sym typeface="Arial"/>
              </a:rPr>
              <a:t>La fuerza de un equipo corporativo multidisciplinario, </a:t>
            </a:r>
            <a:r>
              <a:rPr lang="en-US" sz="1213">
                <a:solidFill>
                  <a:srgbClr val="4A4A49"/>
                </a:solidFill>
              </a:rPr>
              <a:t>presencia</a:t>
            </a:r>
            <a:r>
              <a:rPr lang="en-US" sz="1213">
                <a:solidFill>
                  <a:srgbClr val="4A4A49"/>
                </a:solidFill>
                <a:latin typeface="Arial"/>
                <a:ea typeface="Arial"/>
                <a:cs typeface="Arial"/>
                <a:sym typeface="Arial"/>
              </a:rPr>
              <a:t> en la Ciudad  de México,</a:t>
            </a:r>
            <a:r>
              <a:rPr lang="en-US" sz="1213">
                <a:solidFill>
                  <a:srgbClr val="4A4A49"/>
                </a:solidFill>
              </a:rPr>
              <a:t> </a:t>
            </a:r>
            <a:r>
              <a:rPr lang="en-US" sz="1213">
                <a:solidFill>
                  <a:srgbClr val="4A4A49"/>
                </a:solidFill>
                <a:latin typeface="Arial"/>
                <a:ea typeface="Arial"/>
                <a:cs typeface="Arial"/>
                <a:sym typeface="Arial"/>
              </a:rPr>
              <a:t>Monterrey y en cada hotel, sumando más de</a:t>
            </a:r>
            <a:r>
              <a:rPr lang="en-US" sz="1213">
                <a:solidFill>
                  <a:srgbClr val="4A4A49"/>
                </a:solidFill>
              </a:rPr>
              <a:t> 40</a:t>
            </a:r>
            <a:r>
              <a:rPr lang="en-US" sz="1213">
                <a:solidFill>
                  <a:srgbClr val="4A4A49"/>
                </a:solidFill>
                <a:latin typeface="Arial"/>
                <a:ea typeface="Arial"/>
                <a:cs typeface="Arial"/>
                <a:sym typeface="Arial"/>
              </a:rPr>
              <a:t> profesionales de ventas prospectando, identificando  necesidades y cerrando negocio; </a:t>
            </a:r>
            <a:r>
              <a:rPr lang="en-US" sz="1213">
                <a:solidFill>
                  <a:srgbClr val="4A4A49"/>
                </a:solidFill>
              </a:rPr>
              <a:t>6</a:t>
            </a:r>
            <a:r>
              <a:rPr lang="en-US" sz="1213">
                <a:solidFill>
                  <a:srgbClr val="4A4A49"/>
                </a:solidFill>
                <a:latin typeface="Arial"/>
                <a:ea typeface="Arial"/>
                <a:cs typeface="Arial"/>
                <a:sym typeface="Arial"/>
              </a:rPr>
              <a:t>00 anfitriones en  nuestros hoteles, todos enfocados en atraer, retener y  seducir a nuestros clientes, nuestra razón de ser.</a:t>
            </a:r>
            <a:endParaRPr sz="1092"/>
          </a:p>
        </p:txBody>
      </p:sp>
      <p:sp>
        <p:nvSpPr>
          <p:cNvPr id="1470" name="Google Shape;1470;p34"/>
          <p:cNvSpPr/>
          <p:nvPr/>
        </p:nvSpPr>
        <p:spPr>
          <a:xfrm>
            <a:off x="6701072" y="2908986"/>
            <a:ext cx="4521400" cy="1949594"/>
          </a:xfrm>
          <a:prstGeom prst="rect">
            <a:avLst/>
          </a:prstGeom>
          <a:noFill/>
          <a:ln>
            <a:noFill/>
          </a:ln>
        </p:spPr>
        <p:txBody>
          <a:bodyPr spcFirstLastPara="1" wrap="square" lIns="0" tIns="0" rIns="0" bIns="0" anchor="t" anchorCtr="0">
            <a:noAutofit/>
          </a:bodyPr>
          <a:lstStyle/>
          <a:p>
            <a:pPr indent="7701">
              <a:buClr>
                <a:srgbClr val="4A4A49"/>
              </a:buClr>
              <a:buSzPts val="3100"/>
            </a:pPr>
            <a:r>
              <a:rPr lang="en-US" sz="1880" b="1">
                <a:solidFill>
                  <a:srgbClr val="163A5E"/>
                </a:solidFill>
                <a:latin typeface="Arial"/>
                <a:ea typeface="Arial"/>
                <a:cs typeface="Arial"/>
                <a:sym typeface="Arial"/>
              </a:rPr>
              <a:t>EXPERIENCIA</a:t>
            </a:r>
            <a:endParaRPr sz="1092">
              <a:solidFill>
                <a:srgbClr val="163A5E"/>
              </a:solidFill>
            </a:endParaRPr>
          </a:p>
          <a:p>
            <a:pPr marR="3081" indent="7701" algn="just">
              <a:lnSpc>
                <a:spcPct val="100499"/>
              </a:lnSpc>
              <a:spcBef>
                <a:spcPts val="2001"/>
              </a:spcBef>
              <a:buClr>
                <a:srgbClr val="4A4A49"/>
              </a:buClr>
              <a:buSzPts val="2000"/>
            </a:pPr>
            <a:r>
              <a:rPr lang="en-US" sz="1213">
                <a:solidFill>
                  <a:srgbClr val="4A4A49"/>
                </a:solidFill>
                <a:latin typeface="Arial"/>
                <a:ea typeface="Arial"/>
                <a:cs typeface="Arial"/>
                <a:sym typeface="Arial"/>
              </a:rPr>
              <a:t>Somos expertos en operación de marcas internacionales y la  optimización de sus recursos. Hemos desarrollado nuestras  propias marcas. Somos un equipo multidisciplinario: diseño y  construcción; apertura de hoteles; programas de entrenamiento,  capacitación y control de calidad; excelente administración de  alimentos y bebidas; sistema integral de administración del  personal; manejo de relaciones laborales; auditoría y control  interno y sistemas de administración de riesgos.</a:t>
            </a:r>
            <a:endParaRPr sz="1092"/>
          </a:p>
        </p:txBody>
      </p:sp>
      <p:sp>
        <p:nvSpPr>
          <p:cNvPr id="1471" name="Google Shape;1471;p34"/>
          <p:cNvSpPr/>
          <p:nvPr/>
        </p:nvSpPr>
        <p:spPr>
          <a:xfrm>
            <a:off x="1941958" y="1876235"/>
            <a:ext cx="896724" cy="78573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72" name="Google Shape;1472;p34"/>
          <p:cNvSpPr/>
          <p:nvPr/>
        </p:nvSpPr>
        <p:spPr>
          <a:xfrm>
            <a:off x="6802196" y="1792380"/>
            <a:ext cx="736439" cy="886975"/>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73" name="Google Shape;1473;p34"/>
          <p:cNvSpPr txBox="1">
            <a:spLocks noGrp="1"/>
          </p:cNvSpPr>
          <p:nvPr>
            <p:ph type="title"/>
          </p:nvPr>
        </p:nvSpPr>
        <p:spPr>
          <a:xfrm>
            <a:off x="1262297" y="554427"/>
            <a:ext cx="2722264" cy="381332"/>
          </a:xfrm>
          <a:prstGeom prst="rect">
            <a:avLst/>
          </a:prstGeom>
          <a:noFill/>
          <a:ln>
            <a:noFill/>
          </a:ln>
        </p:spPr>
        <p:txBody>
          <a:bodyPr spcFirstLastPara="1" vert="horz" wrap="square" lIns="0" tIns="0" rIns="0" bIns="0" rtlCol="0" anchor="t" anchorCtr="0">
            <a:noAutofit/>
          </a:bodyPr>
          <a:lstStyle/>
          <a:p>
            <a:pPr indent="7701"/>
            <a:r>
              <a:rPr lang="en-US" dirty="0" err="1"/>
              <a:t>F</a:t>
            </a:r>
            <a:r>
              <a:rPr lang="en-US" dirty="0" err="1">
                <a:latin typeface="Arial"/>
                <a:ea typeface="Arial"/>
                <a:cs typeface="Arial"/>
                <a:sym typeface="Arial"/>
              </a:rPr>
              <a:t>uerza</a:t>
            </a:r>
            <a:r>
              <a:rPr lang="en-US" dirty="0">
                <a:latin typeface="Arial"/>
                <a:ea typeface="Arial"/>
                <a:cs typeface="Arial"/>
                <a:sym typeface="Arial"/>
              </a:rPr>
              <a:t> </a:t>
            </a:r>
            <a:r>
              <a:rPr lang="en-US" dirty="0" err="1">
                <a:latin typeface="Arial"/>
                <a:ea typeface="Arial"/>
                <a:cs typeface="Arial"/>
                <a:sym typeface="Arial"/>
              </a:rPr>
              <a:t>Milenium</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35"/>
          <p:cNvSpPr txBox="1">
            <a:spLocks noGrp="1"/>
          </p:cNvSpPr>
          <p:nvPr>
            <p:ph type="title"/>
          </p:nvPr>
        </p:nvSpPr>
        <p:spPr>
          <a:xfrm>
            <a:off x="1262297" y="562129"/>
            <a:ext cx="2747189" cy="381332"/>
          </a:xfrm>
          <a:prstGeom prst="rect">
            <a:avLst/>
          </a:prstGeom>
          <a:noFill/>
          <a:ln>
            <a:noFill/>
          </a:ln>
        </p:spPr>
        <p:txBody>
          <a:bodyPr spcFirstLastPara="1" vert="horz" wrap="square" lIns="0" tIns="0" rIns="0" bIns="0" rtlCol="0" anchor="t" anchorCtr="0">
            <a:noAutofit/>
          </a:bodyPr>
          <a:lstStyle/>
          <a:p>
            <a:pPr indent="7701"/>
            <a:r>
              <a:rPr lang="en-US"/>
              <a:t>E</a:t>
            </a:r>
            <a:r>
              <a:rPr lang="en-US">
                <a:latin typeface="Arial"/>
                <a:ea typeface="Arial"/>
                <a:cs typeface="Arial"/>
                <a:sym typeface="Arial"/>
              </a:rPr>
              <a:t>strategia</a:t>
            </a:r>
            <a:endParaRPr/>
          </a:p>
        </p:txBody>
      </p:sp>
      <p:sp>
        <p:nvSpPr>
          <p:cNvPr id="1479" name="Google Shape;1479;p35"/>
          <p:cNvSpPr/>
          <p:nvPr/>
        </p:nvSpPr>
        <p:spPr>
          <a:xfrm>
            <a:off x="1358177" y="1236417"/>
            <a:ext cx="2133347" cy="1907750"/>
          </a:xfrm>
          <a:prstGeom prst="rect">
            <a:avLst/>
          </a:prstGeom>
          <a:solidFill>
            <a:srgbClr val="003B61"/>
          </a:solidFill>
          <a:ln>
            <a:noFill/>
          </a:ln>
        </p:spPr>
        <p:txBody>
          <a:bodyPr spcFirstLastPara="1" wrap="square" lIns="0" tIns="0" rIns="0" bIns="0" anchor="t" anchorCtr="0">
            <a:noAutofit/>
          </a:bodyPr>
          <a:lstStyle/>
          <a:p>
            <a:pPr algn="ctr">
              <a:buClr>
                <a:srgbClr val="000000"/>
              </a:buClr>
              <a:buSzPts val="1800"/>
            </a:pPr>
            <a:endParaRPr sz="1092">
              <a:solidFill>
                <a:srgbClr val="000000"/>
              </a:solidFill>
              <a:latin typeface="Calibri"/>
              <a:ea typeface="Calibri"/>
              <a:cs typeface="Calibri"/>
              <a:sym typeface="Calibri"/>
            </a:endParaRPr>
          </a:p>
        </p:txBody>
      </p:sp>
      <p:grpSp>
        <p:nvGrpSpPr>
          <p:cNvPr id="1480" name="Google Shape;1480;p35"/>
          <p:cNvGrpSpPr/>
          <p:nvPr/>
        </p:nvGrpSpPr>
        <p:grpSpPr>
          <a:xfrm>
            <a:off x="2024999" y="1503857"/>
            <a:ext cx="799789" cy="799776"/>
            <a:chOff x="0" y="0"/>
            <a:chExt cx="803912" cy="803900"/>
          </a:xfrm>
        </p:grpSpPr>
        <p:sp>
          <p:nvSpPr>
            <p:cNvPr id="1481" name="Google Shape;1481;p35"/>
            <p:cNvSpPr/>
            <p:nvPr/>
          </p:nvSpPr>
          <p:spPr>
            <a:xfrm>
              <a:off x="468976" y="507199"/>
              <a:ext cx="334936" cy="296701"/>
            </a:xfrm>
            <a:custGeom>
              <a:avLst/>
              <a:gdLst/>
              <a:ahLst/>
              <a:cxnLst/>
              <a:rect l="l" t="t" r="r" b="b"/>
              <a:pathLst>
                <a:path w="21600" h="21600" extrusionOk="0">
                  <a:moveTo>
                    <a:pt x="7396" y="0"/>
                  </a:moveTo>
                  <a:lnTo>
                    <a:pt x="0" y="0"/>
                  </a:lnTo>
                  <a:lnTo>
                    <a:pt x="1030" y="1163"/>
                  </a:lnTo>
                  <a:lnTo>
                    <a:pt x="1030" y="3946"/>
                  </a:lnTo>
                  <a:lnTo>
                    <a:pt x="15646" y="20447"/>
                  </a:lnTo>
                  <a:lnTo>
                    <a:pt x="16800" y="21312"/>
                  </a:lnTo>
                  <a:lnTo>
                    <a:pt x="18112" y="21600"/>
                  </a:lnTo>
                  <a:lnTo>
                    <a:pt x="19424" y="21312"/>
                  </a:lnTo>
                  <a:lnTo>
                    <a:pt x="20577" y="20447"/>
                  </a:lnTo>
                  <a:lnTo>
                    <a:pt x="21344" y="19145"/>
                  </a:lnTo>
                  <a:lnTo>
                    <a:pt x="21600" y="17663"/>
                  </a:lnTo>
                  <a:lnTo>
                    <a:pt x="21344" y="16182"/>
                  </a:lnTo>
                  <a:lnTo>
                    <a:pt x="20577" y="14880"/>
                  </a:lnTo>
                  <a:lnTo>
                    <a:pt x="7396"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82" name="Google Shape;1482;p35"/>
            <p:cNvSpPr/>
            <p:nvPr/>
          </p:nvSpPr>
          <p:spPr>
            <a:xfrm>
              <a:off x="0" y="0"/>
              <a:ext cx="583665" cy="575164"/>
            </a:xfrm>
            <a:custGeom>
              <a:avLst/>
              <a:gdLst/>
              <a:ahLst/>
              <a:cxnLst/>
              <a:rect l="l" t="t" r="r" b="b"/>
              <a:pathLst>
                <a:path w="21600" h="21600" extrusionOk="0">
                  <a:moveTo>
                    <a:pt x="10766" y="0"/>
                  </a:moveTo>
                  <a:lnTo>
                    <a:pt x="9135" y="145"/>
                  </a:lnTo>
                  <a:lnTo>
                    <a:pt x="7532" y="542"/>
                  </a:lnTo>
                  <a:lnTo>
                    <a:pt x="5988" y="1193"/>
                  </a:lnTo>
                  <a:lnTo>
                    <a:pt x="4535" y="2095"/>
                  </a:lnTo>
                  <a:lnTo>
                    <a:pt x="3202" y="3250"/>
                  </a:lnTo>
                  <a:lnTo>
                    <a:pt x="2065" y="4602"/>
                  </a:lnTo>
                  <a:lnTo>
                    <a:pt x="1175" y="6077"/>
                  </a:lnTo>
                  <a:lnTo>
                    <a:pt x="535" y="7643"/>
                  </a:lnTo>
                  <a:lnTo>
                    <a:pt x="143" y="9270"/>
                  </a:lnTo>
                  <a:lnTo>
                    <a:pt x="0" y="10925"/>
                  </a:lnTo>
                  <a:lnTo>
                    <a:pt x="107" y="12577"/>
                  </a:lnTo>
                  <a:lnTo>
                    <a:pt x="464" y="14195"/>
                  </a:lnTo>
                  <a:lnTo>
                    <a:pt x="1071" y="15748"/>
                  </a:lnTo>
                  <a:lnTo>
                    <a:pt x="1928" y="17203"/>
                  </a:lnTo>
                  <a:lnTo>
                    <a:pt x="3037" y="18531"/>
                  </a:lnTo>
                  <a:lnTo>
                    <a:pt x="4411" y="19703"/>
                  </a:lnTo>
                  <a:lnTo>
                    <a:pt x="5922" y="20596"/>
                  </a:lnTo>
                  <a:lnTo>
                    <a:pt x="7536" y="21209"/>
                  </a:lnTo>
                  <a:lnTo>
                    <a:pt x="9215" y="21544"/>
                  </a:lnTo>
                  <a:lnTo>
                    <a:pt x="10925" y="21600"/>
                  </a:lnTo>
                  <a:lnTo>
                    <a:pt x="12629" y="21378"/>
                  </a:lnTo>
                  <a:lnTo>
                    <a:pt x="14293" y="20878"/>
                  </a:lnTo>
                  <a:lnTo>
                    <a:pt x="15881" y="20101"/>
                  </a:lnTo>
                  <a:lnTo>
                    <a:pt x="17356" y="19048"/>
                  </a:lnTo>
                  <a:lnTo>
                    <a:pt x="21600" y="19048"/>
                  </a:lnTo>
                  <a:lnTo>
                    <a:pt x="21427" y="18872"/>
                  </a:lnTo>
                  <a:lnTo>
                    <a:pt x="9687" y="18872"/>
                  </a:lnTo>
                  <a:lnTo>
                    <a:pt x="7976" y="18504"/>
                  </a:lnTo>
                  <a:lnTo>
                    <a:pt x="6371" y="17746"/>
                  </a:lnTo>
                  <a:lnTo>
                    <a:pt x="4939" y="16599"/>
                  </a:lnTo>
                  <a:lnTo>
                    <a:pt x="3809" y="15147"/>
                  </a:lnTo>
                  <a:lnTo>
                    <a:pt x="3063" y="13518"/>
                  </a:lnTo>
                  <a:lnTo>
                    <a:pt x="2700" y="11782"/>
                  </a:lnTo>
                  <a:lnTo>
                    <a:pt x="2719" y="10007"/>
                  </a:lnTo>
                  <a:lnTo>
                    <a:pt x="3120" y="8262"/>
                  </a:lnTo>
                  <a:lnTo>
                    <a:pt x="3902" y="6617"/>
                  </a:lnTo>
                  <a:lnTo>
                    <a:pt x="5063" y="5139"/>
                  </a:lnTo>
                  <a:lnTo>
                    <a:pt x="6520" y="3960"/>
                  </a:lnTo>
                  <a:lnTo>
                    <a:pt x="8142" y="3166"/>
                  </a:lnTo>
                  <a:lnTo>
                    <a:pt x="9861" y="2760"/>
                  </a:lnTo>
                  <a:lnTo>
                    <a:pt x="11610" y="2740"/>
                  </a:lnTo>
                  <a:lnTo>
                    <a:pt x="17864" y="2740"/>
                  </a:lnTo>
                  <a:lnTo>
                    <a:pt x="16953" y="1957"/>
                  </a:lnTo>
                  <a:lnTo>
                    <a:pt x="15519" y="1086"/>
                  </a:lnTo>
                  <a:lnTo>
                    <a:pt x="13989" y="470"/>
                  </a:lnTo>
                  <a:lnTo>
                    <a:pt x="12394" y="108"/>
                  </a:lnTo>
                  <a:lnTo>
                    <a:pt x="10766"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83" name="Google Shape;1483;p35"/>
            <p:cNvSpPr/>
            <p:nvPr/>
          </p:nvSpPr>
          <p:spPr>
            <a:xfrm>
              <a:off x="261752" y="72963"/>
              <a:ext cx="317241" cy="429565"/>
            </a:xfrm>
            <a:custGeom>
              <a:avLst/>
              <a:gdLst/>
              <a:ahLst/>
              <a:cxnLst/>
              <a:rect l="l" t="t" r="r" b="b"/>
              <a:pathLst>
                <a:path w="21600" h="21600" extrusionOk="0">
                  <a:moveTo>
                    <a:pt x="15044" y="0"/>
                  </a:moveTo>
                  <a:lnTo>
                    <a:pt x="3538" y="0"/>
                  </a:lnTo>
                  <a:lnTo>
                    <a:pt x="6686" y="494"/>
                  </a:lnTo>
                  <a:lnTo>
                    <a:pt x="9639" y="1508"/>
                  </a:lnTo>
                  <a:lnTo>
                    <a:pt x="12272" y="3043"/>
                  </a:lnTo>
                  <a:lnTo>
                    <a:pt x="14352" y="4988"/>
                  </a:lnTo>
                  <a:lnTo>
                    <a:pt x="15725" y="7169"/>
                  </a:lnTo>
                  <a:lnTo>
                    <a:pt x="16393" y="9494"/>
                  </a:lnTo>
                  <a:lnTo>
                    <a:pt x="16358" y="11870"/>
                  </a:lnTo>
                  <a:lnTo>
                    <a:pt x="15621" y="14206"/>
                  </a:lnTo>
                  <a:lnTo>
                    <a:pt x="14182" y="16409"/>
                  </a:lnTo>
                  <a:lnTo>
                    <a:pt x="12045" y="18388"/>
                  </a:lnTo>
                  <a:lnTo>
                    <a:pt x="9365" y="19967"/>
                  </a:lnTo>
                  <a:lnTo>
                    <a:pt x="6381" y="21029"/>
                  </a:lnTo>
                  <a:lnTo>
                    <a:pt x="3218" y="21574"/>
                  </a:lnTo>
                  <a:lnTo>
                    <a:pt x="0" y="21600"/>
                  </a:lnTo>
                  <a:lnTo>
                    <a:pt x="21600" y="21600"/>
                  </a:lnTo>
                  <a:lnTo>
                    <a:pt x="20404" y="20717"/>
                  </a:lnTo>
                  <a:lnTo>
                    <a:pt x="17801" y="20717"/>
                  </a:lnTo>
                  <a:lnTo>
                    <a:pt x="16712" y="19913"/>
                  </a:lnTo>
                  <a:lnTo>
                    <a:pt x="18622" y="17908"/>
                  </a:lnTo>
                  <a:lnTo>
                    <a:pt x="20031" y="15751"/>
                  </a:lnTo>
                  <a:lnTo>
                    <a:pt x="20937" y="13491"/>
                  </a:lnTo>
                  <a:lnTo>
                    <a:pt x="21339" y="11175"/>
                  </a:lnTo>
                  <a:lnTo>
                    <a:pt x="21238" y="8852"/>
                  </a:lnTo>
                  <a:lnTo>
                    <a:pt x="20631" y="6570"/>
                  </a:lnTo>
                  <a:lnTo>
                    <a:pt x="19519" y="4378"/>
                  </a:lnTo>
                  <a:lnTo>
                    <a:pt x="17900" y="2324"/>
                  </a:lnTo>
                  <a:lnTo>
                    <a:pt x="15775" y="457"/>
                  </a:lnTo>
                  <a:lnTo>
                    <a:pt x="1504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484" name="Google Shape;1484;p35"/>
          <p:cNvSpPr/>
          <p:nvPr/>
        </p:nvSpPr>
        <p:spPr>
          <a:xfrm>
            <a:off x="2186628" y="1665483"/>
            <a:ext cx="249248" cy="249248"/>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85" name="Google Shape;1485;p35"/>
          <p:cNvSpPr/>
          <p:nvPr/>
        </p:nvSpPr>
        <p:spPr>
          <a:xfrm>
            <a:off x="1593053" y="2634620"/>
            <a:ext cx="1663596" cy="330390"/>
          </a:xfrm>
          <a:prstGeom prst="rect">
            <a:avLst/>
          </a:prstGeom>
          <a:noFill/>
          <a:ln>
            <a:noFill/>
          </a:ln>
        </p:spPr>
        <p:txBody>
          <a:bodyPr spcFirstLastPara="1" wrap="square" lIns="0" tIns="0" rIns="0" bIns="0" anchor="ctr" anchorCtr="0">
            <a:noAutofit/>
          </a:bodyPr>
          <a:lstStyle/>
          <a:p>
            <a:pPr algn="ctr">
              <a:lnSpc>
                <a:spcPct val="115000"/>
              </a:lnSpc>
              <a:buClr>
                <a:srgbClr val="FFFFFF"/>
              </a:buClr>
              <a:buSzPts val="1300"/>
            </a:pPr>
            <a:r>
              <a:rPr lang="en-US" sz="1213">
                <a:solidFill>
                  <a:srgbClr val="FFFFFF"/>
                </a:solidFill>
                <a:latin typeface="Arial"/>
                <a:ea typeface="Arial"/>
                <a:cs typeface="Arial"/>
                <a:sym typeface="Arial"/>
              </a:rPr>
              <a:t>Estrategias de  Marcas y Crecimiento</a:t>
            </a:r>
            <a:endParaRPr sz="1273"/>
          </a:p>
        </p:txBody>
      </p:sp>
      <p:sp>
        <p:nvSpPr>
          <p:cNvPr id="1486" name="Google Shape;1486;p35"/>
          <p:cNvSpPr/>
          <p:nvPr/>
        </p:nvSpPr>
        <p:spPr>
          <a:xfrm>
            <a:off x="1358143" y="3482855"/>
            <a:ext cx="2133347" cy="1907750"/>
          </a:xfrm>
          <a:prstGeom prst="rect">
            <a:avLst/>
          </a:prstGeom>
          <a:solidFill>
            <a:srgbClr val="86A1BD"/>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87" name="Google Shape;1487;p35"/>
          <p:cNvSpPr/>
          <p:nvPr/>
        </p:nvSpPr>
        <p:spPr>
          <a:xfrm>
            <a:off x="1963634" y="3704976"/>
            <a:ext cx="922764" cy="924948"/>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88" name="Google Shape;1488;p35"/>
          <p:cNvSpPr/>
          <p:nvPr/>
        </p:nvSpPr>
        <p:spPr>
          <a:xfrm>
            <a:off x="1520791" y="4803172"/>
            <a:ext cx="1808051" cy="393703"/>
          </a:xfrm>
          <a:prstGeom prst="rect">
            <a:avLst/>
          </a:prstGeom>
          <a:noFill/>
          <a:ln>
            <a:noFill/>
          </a:ln>
        </p:spPr>
        <p:txBody>
          <a:bodyPr spcFirstLastPara="1" wrap="square" lIns="0" tIns="0" rIns="0" bIns="0" anchor="ctr" anchorCtr="0">
            <a:noAutofit/>
          </a:bodyPr>
          <a:lstStyle/>
          <a:p>
            <a:pPr marL="0" lvl="3" algn="ctr">
              <a:lnSpc>
                <a:spcPct val="115000"/>
              </a:lnSpc>
              <a:buClr>
                <a:srgbClr val="FFFFFF"/>
              </a:buClr>
              <a:buSzPts val="1400"/>
            </a:pPr>
            <a:r>
              <a:rPr lang="en-US" sz="1273">
                <a:solidFill>
                  <a:srgbClr val="FFFFFF"/>
                </a:solidFill>
                <a:latin typeface="Arial"/>
                <a:ea typeface="Arial"/>
                <a:cs typeface="Arial"/>
                <a:sym typeface="Arial"/>
              </a:rPr>
              <a:t>Posicionamiento</a:t>
            </a:r>
            <a:endParaRPr sz="1273"/>
          </a:p>
          <a:p>
            <a:pPr marL="0" lvl="3" algn="ctr">
              <a:lnSpc>
                <a:spcPct val="115000"/>
              </a:lnSpc>
              <a:spcBef>
                <a:spcPts val="182"/>
              </a:spcBef>
              <a:buClr>
                <a:srgbClr val="FFFFFF"/>
              </a:buClr>
              <a:buSzPts val="1400"/>
            </a:pPr>
            <a:r>
              <a:rPr lang="en-US" sz="1273">
                <a:solidFill>
                  <a:srgbClr val="FFFFFF"/>
                </a:solidFill>
                <a:latin typeface="Arial"/>
                <a:ea typeface="Arial"/>
                <a:cs typeface="Arial"/>
                <a:sym typeface="Arial"/>
              </a:rPr>
              <a:t>De Imagen</a:t>
            </a:r>
            <a:endParaRPr sz="1273"/>
          </a:p>
        </p:txBody>
      </p:sp>
      <p:sp>
        <p:nvSpPr>
          <p:cNvPr id="1489" name="Google Shape;1489;p35"/>
          <p:cNvSpPr/>
          <p:nvPr/>
        </p:nvSpPr>
        <p:spPr>
          <a:xfrm>
            <a:off x="3805730" y="1282628"/>
            <a:ext cx="2133347" cy="1907750"/>
          </a:xfrm>
          <a:prstGeom prst="rect">
            <a:avLst/>
          </a:prstGeom>
          <a:solidFill>
            <a:srgbClr val="06577E"/>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0" name="Google Shape;1490;p35"/>
          <p:cNvSpPr/>
          <p:nvPr/>
        </p:nvSpPr>
        <p:spPr>
          <a:xfrm>
            <a:off x="3968378" y="2621903"/>
            <a:ext cx="1808051" cy="355679"/>
          </a:xfrm>
          <a:prstGeom prst="rect">
            <a:avLst/>
          </a:prstGeom>
          <a:noFill/>
          <a:ln>
            <a:noFill/>
          </a:ln>
        </p:spPr>
        <p:txBody>
          <a:bodyPr spcFirstLastPara="1" wrap="square" lIns="0" tIns="0" rIns="0" bIns="0" anchor="ctr" anchorCtr="0">
            <a:noAutofit/>
          </a:bodyPr>
          <a:lstStyle/>
          <a:p>
            <a:pPr algn="ctr">
              <a:lnSpc>
                <a:spcPct val="115000"/>
              </a:lnSpc>
              <a:buClr>
                <a:srgbClr val="FFFFFF"/>
              </a:buClr>
              <a:buSzPts val="1400"/>
            </a:pPr>
            <a:r>
              <a:rPr lang="en-US" sz="1273">
                <a:solidFill>
                  <a:srgbClr val="FFFFFF"/>
                </a:solidFill>
                <a:latin typeface="Arial"/>
                <a:ea typeface="Arial"/>
                <a:cs typeface="Arial"/>
                <a:sym typeface="Arial"/>
              </a:rPr>
              <a:t>Penetración</a:t>
            </a:r>
            <a:r>
              <a:rPr lang="en-US" sz="1273">
                <a:solidFill>
                  <a:srgbClr val="FFFFFF"/>
                </a:solidFill>
              </a:rPr>
              <a:t> </a:t>
            </a:r>
            <a:r>
              <a:rPr lang="en-US" sz="1273">
                <a:solidFill>
                  <a:srgbClr val="FFFFFF"/>
                </a:solidFill>
                <a:latin typeface="Arial"/>
                <a:ea typeface="Arial"/>
                <a:cs typeface="Arial"/>
                <a:sym typeface="Arial"/>
              </a:rPr>
              <a:t>de Mercado</a:t>
            </a:r>
            <a:endParaRPr sz="1273"/>
          </a:p>
        </p:txBody>
      </p:sp>
      <p:grpSp>
        <p:nvGrpSpPr>
          <p:cNvPr id="1491" name="Google Shape;1491;p35"/>
          <p:cNvGrpSpPr/>
          <p:nvPr/>
        </p:nvGrpSpPr>
        <p:grpSpPr>
          <a:xfrm>
            <a:off x="4438976" y="1504670"/>
            <a:ext cx="955914" cy="955195"/>
            <a:chOff x="0" y="0"/>
            <a:chExt cx="960843" cy="960120"/>
          </a:xfrm>
        </p:grpSpPr>
        <p:sp>
          <p:nvSpPr>
            <p:cNvPr id="1492" name="Google Shape;1492;p35"/>
            <p:cNvSpPr/>
            <p:nvPr/>
          </p:nvSpPr>
          <p:spPr>
            <a:xfrm>
              <a:off x="0" y="184149"/>
              <a:ext cx="571114" cy="775971"/>
            </a:xfrm>
            <a:custGeom>
              <a:avLst/>
              <a:gdLst/>
              <a:ahLst/>
              <a:cxnLst/>
              <a:rect l="l" t="t" r="r" b="b"/>
              <a:pathLst>
                <a:path w="21600" h="21600" extrusionOk="0">
                  <a:moveTo>
                    <a:pt x="14678" y="0"/>
                  </a:moveTo>
                  <a:lnTo>
                    <a:pt x="12739" y="106"/>
                  </a:lnTo>
                  <a:lnTo>
                    <a:pt x="10858" y="389"/>
                  </a:lnTo>
                  <a:lnTo>
                    <a:pt x="9055" y="813"/>
                  </a:lnTo>
                  <a:lnTo>
                    <a:pt x="7347" y="1449"/>
                  </a:lnTo>
                  <a:lnTo>
                    <a:pt x="5755" y="2227"/>
                  </a:lnTo>
                  <a:lnTo>
                    <a:pt x="4296" y="3182"/>
                  </a:lnTo>
                  <a:lnTo>
                    <a:pt x="3016" y="4242"/>
                  </a:lnTo>
                  <a:lnTo>
                    <a:pt x="1951" y="5409"/>
                  </a:lnTo>
                  <a:lnTo>
                    <a:pt x="1109" y="6682"/>
                  </a:lnTo>
                  <a:lnTo>
                    <a:pt x="498" y="7990"/>
                  </a:lnTo>
                  <a:lnTo>
                    <a:pt x="126" y="9404"/>
                  </a:lnTo>
                  <a:lnTo>
                    <a:pt x="0" y="10818"/>
                  </a:lnTo>
                  <a:lnTo>
                    <a:pt x="126" y="12232"/>
                  </a:lnTo>
                  <a:lnTo>
                    <a:pt x="498" y="13610"/>
                  </a:lnTo>
                  <a:lnTo>
                    <a:pt x="1109" y="14954"/>
                  </a:lnTo>
                  <a:lnTo>
                    <a:pt x="1951" y="16227"/>
                  </a:lnTo>
                  <a:lnTo>
                    <a:pt x="3016" y="17393"/>
                  </a:lnTo>
                  <a:lnTo>
                    <a:pt x="4296" y="18454"/>
                  </a:lnTo>
                  <a:lnTo>
                    <a:pt x="5755" y="19408"/>
                  </a:lnTo>
                  <a:lnTo>
                    <a:pt x="7347" y="20186"/>
                  </a:lnTo>
                  <a:lnTo>
                    <a:pt x="9055" y="20787"/>
                  </a:lnTo>
                  <a:lnTo>
                    <a:pt x="10858" y="21246"/>
                  </a:lnTo>
                  <a:lnTo>
                    <a:pt x="12739" y="21529"/>
                  </a:lnTo>
                  <a:lnTo>
                    <a:pt x="14678" y="21600"/>
                  </a:lnTo>
                  <a:lnTo>
                    <a:pt x="16616" y="21529"/>
                  </a:lnTo>
                  <a:lnTo>
                    <a:pt x="18497" y="21246"/>
                  </a:lnTo>
                  <a:lnTo>
                    <a:pt x="20300" y="20787"/>
                  </a:lnTo>
                  <a:lnTo>
                    <a:pt x="21505" y="20363"/>
                  </a:lnTo>
                  <a:lnTo>
                    <a:pt x="14678" y="20363"/>
                  </a:lnTo>
                  <a:lnTo>
                    <a:pt x="12918" y="20292"/>
                  </a:lnTo>
                  <a:lnTo>
                    <a:pt x="11229" y="20045"/>
                  </a:lnTo>
                  <a:lnTo>
                    <a:pt x="9627" y="19620"/>
                  </a:lnTo>
                  <a:lnTo>
                    <a:pt x="8128" y="19055"/>
                  </a:lnTo>
                  <a:lnTo>
                    <a:pt x="6746" y="18383"/>
                  </a:lnTo>
                  <a:lnTo>
                    <a:pt x="5498" y="17570"/>
                  </a:lnTo>
                  <a:lnTo>
                    <a:pt x="4400" y="16651"/>
                  </a:lnTo>
                  <a:lnTo>
                    <a:pt x="3466" y="15626"/>
                  </a:lnTo>
                  <a:lnTo>
                    <a:pt x="2712" y="14530"/>
                  </a:lnTo>
                  <a:lnTo>
                    <a:pt x="2155" y="13363"/>
                  </a:lnTo>
                  <a:lnTo>
                    <a:pt x="1809" y="12126"/>
                  </a:lnTo>
                  <a:lnTo>
                    <a:pt x="1690" y="10818"/>
                  </a:lnTo>
                  <a:lnTo>
                    <a:pt x="1809" y="9510"/>
                  </a:lnTo>
                  <a:lnTo>
                    <a:pt x="2155" y="8272"/>
                  </a:lnTo>
                  <a:lnTo>
                    <a:pt x="2712" y="7106"/>
                  </a:lnTo>
                  <a:lnTo>
                    <a:pt x="3466" y="6010"/>
                  </a:lnTo>
                  <a:lnTo>
                    <a:pt x="4400" y="4985"/>
                  </a:lnTo>
                  <a:lnTo>
                    <a:pt x="5498" y="4065"/>
                  </a:lnTo>
                  <a:lnTo>
                    <a:pt x="6746" y="3252"/>
                  </a:lnTo>
                  <a:lnTo>
                    <a:pt x="8128" y="2581"/>
                  </a:lnTo>
                  <a:lnTo>
                    <a:pt x="9627" y="2015"/>
                  </a:lnTo>
                  <a:lnTo>
                    <a:pt x="11229" y="1591"/>
                  </a:lnTo>
                  <a:lnTo>
                    <a:pt x="12918" y="1343"/>
                  </a:lnTo>
                  <a:lnTo>
                    <a:pt x="14678" y="1273"/>
                  </a:lnTo>
                  <a:lnTo>
                    <a:pt x="21600" y="1273"/>
                  </a:lnTo>
                  <a:lnTo>
                    <a:pt x="21524" y="1237"/>
                  </a:lnTo>
                  <a:lnTo>
                    <a:pt x="19916" y="707"/>
                  </a:lnTo>
                  <a:lnTo>
                    <a:pt x="18229" y="318"/>
                  </a:lnTo>
                  <a:lnTo>
                    <a:pt x="16478" y="106"/>
                  </a:lnTo>
                  <a:lnTo>
                    <a:pt x="14678"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3" name="Google Shape;1493;p35"/>
            <p:cNvSpPr/>
            <p:nvPr/>
          </p:nvSpPr>
          <p:spPr>
            <a:xfrm>
              <a:off x="388082" y="346709"/>
              <a:ext cx="388073" cy="568961"/>
            </a:xfrm>
            <a:custGeom>
              <a:avLst/>
              <a:gdLst/>
              <a:ahLst/>
              <a:cxnLst/>
              <a:rect l="l" t="t" r="r" b="b"/>
              <a:pathLst>
                <a:path w="21600" h="21600" extrusionOk="0">
                  <a:moveTo>
                    <a:pt x="17538" y="0"/>
                  </a:moveTo>
                  <a:lnTo>
                    <a:pt x="14359" y="0"/>
                  </a:lnTo>
                  <a:lnTo>
                    <a:pt x="15988" y="1446"/>
                  </a:lnTo>
                  <a:lnTo>
                    <a:pt x="17309" y="3037"/>
                  </a:lnTo>
                  <a:lnTo>
                    <a:pt x="18290" y="4773"/>
                  </a:lnTo>
                  <a:lnTo>
                    <a:pt x="18902" y="6654"/>
                  </a:lnTo>
                  <a:lnTo>
                    <a:pt x="19112" y="8582"/>
                  </a:lnTo>
                  <a:lnTo>
                    <a:pt x="18937" y="10366"/>
                  </a:lnTo>
                  <a:lnTo>
                    <a:pt x="18428" y="12054"/>
                  </a:lnTo>
                  <a:lnTo>
                    <a:pt x="17608" y="13645"/>
                  </a:lnTo>
                  <a:lnTo>
                    <a:pt x="16499" y="15139"/>
                  </a:lnTo>
                  <a:lnTo>
                    <a:pt x="15125" y="16538"/>
                  </a:lnTo>
                  <a:lnTo>
                    <a:pt x="13508" y="17791"/>
                  </a:lnTo>
                  <a:lnTo>
                    <a:pt x="11672" y="18900"/>
                  </a:lnTo>
                  <a:lnTo>
                    <a:pt x="9639" y="19816"/>
                  </a:lnTo>
                  <a:lnTo>
                    <a:pt x="7432" y="20588"/>
                  </a:lnTo>
                  <a:lnTo>
                    <a:pt x="5075" y="21166"/>
                  </a:lnTo>
                  <a:lnTo>
                    <a:pt x="2590" y="21504"/>
                  </a:lnTo>
                  <a:lnTo>
                    <a:pt x="0" y="21600"/>
                  </a:lnTo>
                  <a:lnTo>
                    <a:pt x="10048" y="21600"/>
                  </a:lnTo>
                  <a:lnTo>
                    <a:pt x="13130" y="20298"/>
                  </a:lnTo>
                  <a:lnTo>
                    <a:pt x="15277" y="18996"/>
                  </a:lnTo>
                  <a:lnTo>
                    <a:pt x="17161" y="17550"/>
                  </a:lnTo>
                  <a:lnTo>
                    <a:pt x="18728" y="15959"/>
                  </a:lnTo>
                  <a:lnTo>
                    <a:pt x="19967" y="14223"/>
                  </a:lnTo>
                  <a:lnTo>
                    <a:pt x="20867" y="12391"/>
                  </a:lnTo>
                  <a:lnTo>
                    <a:pt x="21415" y="10511"/>
                  </a:lnTo>
                  <a:lnTo>
                    <a:pt x="21600" y="8582"/>
                  </a:lnTo>
                  <a:lnTo>
                    <a:pt x="21440" y="6750"/>
                  </a:lnTo>
                  <a:lnTo>
                    <a:pt x="20968" y="5014"/>
                  </a:lnTo>
                  <a:lnTo>
                    <a:pt x="20191" y="3327"/>
                  </a:lnTo>
                  <a:lnTo>
                    <a:pt x="19120" y="1687"/>
                  </a:lnTo>
                  <a:lnTo>
                    <a:pt x="17763" y="193"/>
                  </a:lnTo>
                  <a:lnTo>
                    <a:pt x="17538"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4" name="Google Shape;1494;p35"/>
            <p:cNvSpPr/>
            <p:nvPr/>
          </p:nvSpPr>
          <p:spPr>
            <a:xfrm>
              <a:off x="388071" y="433069"/>
              <a:ext cx="266161" cy="360681"/>
            </a:xfrm>
            <a:custGeom>
              <a:avLst/>
              <a:gdLst/>
              <a:ahLst/>
              <a:cxnLst/>
              <a:rect l="l" t="t" r="r" b="b"/>
              <a:pathLst>
                <a:path w="21600" h="21600" extrusionOk="0">
                  <a:moveTo>
                    <a:pt x="18340" y="0"/>
                  </a:moveTo>
                  <a:lnTo>
                    <a:pt x="13921" y="0"/>
                  </a:lnTo>
                  <a:lnTo>
                    <a:pt x="15622" y="1825"/>
                  </a:lnTo>
                  <a:lnTo>
                    <a:pt x="16896" y="3803"/>
                  </a:lnTo>
                  <a:lnTo>
                    <a:pt x="17696" y="6008"/>
                  </a:lnTo>
                  <a:lnTo>
                    <a:pt x="17973" y="8366"/>
                  </a:lnTo>
                  <a:lnTo>
                    <a:pt x="17607" y="11028"/>
                  </a:lnTo>
                  <a:lnTo>
                    <a:pt x="16559" y="13538"/>
                  </a:lnTo>
                  <a:lnTo>
                    <a:pt x="14900" y="15744"/>
                  </a:lnTo>
                  <a:lnTo>
                    <a:pt x="12703" y="17721"/>
                  </a:lnTo>
                  <a:lnTo>
                    <a:pt x="10042" y="19318"/>
                  </a:lnTo>
                  <a:lnTo>
                    <a:pt x="6989" y="20611"/>
                  </a:lnTo>
                  <a:lnTo>
                    <a:pt x="3618" y="21372"/>
                  </a:lnTo>
                  <a:lnTo>
                    <a:pt x="0" y="21600"/>
                  </a:lnTo>
                  <a:lnTo>
                    <a:pt x="11899" y="21600"/>
                  </a:lnTo>
                  <a:lnTo>
                    <a:pt x="16514" y="18634"/>
                  </a:lnTo>
                  <a:lnTo>
                    <a:pt x="18647" y="16428"/>
                  </a:lnTo>
                  <a:lnTo>
                    <a:pt x="20247" y="13918"/>
                  </a:lnTo>
                  <a:lnTo>
                    <a:pt x="21251" y="11256"/>
                  </a:lnTo>
                  <a:lnTo>
                    <a:pt x="21600" y="8366"/>
                  </a:lnTo>
                  <a:lnTo>
                    <a:pt x="21250" y="5476"/>
                  </a:lnTo>
                  <a:lnTo>
                    <a:pt x="20241" y="2814"/>
                  </a:lnTo>
                  <a:lnTo>
                    <a:pt x="18635" y="304"/>
                  </a:lnTo>
                  <a:lnTo>
                    <a:pt x="1834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5" name="Google Shape;1495;p35"/>
            <p:cNvSpPr/>
            <p:nvPr/>
          </p:nvSpPr>
          <p:spPr>
            <a:xfrm>
              <a:off x="388071" y="351789"/>
              <a:ext cx="235072" cy="104141"/>
            </a:xfrm>
            <a:custGeom>
              <a:avLst/>
              <a:gdLst/>
              <a:ahLst/>
              <a:cxnLst/>
              <a:rect l="l" t="t" r="r" b="b"/>
              <a:pathLst>
                <a:path w="21600" h="21600" extrusionOk="0">
                  <a:moveTo>
                    <a:pt x="13494" y="0"/>
                  </a:moveTo>
                  <a:lnTo>
                    <a:pt x="0" y="0"/>
                  </a:lnTo>
                  <a:lnTo>
                    <a:pt x="3571" y="527"/>
                  </a:lnTo>
                  <a:lnTo>
                    <a:pt x="6941" y="2634"/>
                  </a:lnTo>
                  <a:lnTo>
                    <a:pt x="10054" y="5795"/>
                  </a:lnTo>
                  <a:lnTo>
                    <a:pt x="12858" y="10273"/>
                  </a:lnTo>
                  <a:lnTo>
                    <a:pt x="7802" y="21600"/>
                  </a:lnTo>
                  <a:lnTo>
                    <a:pt x="13646" y="21600"/>
                  </a:lnTo>
                  <a:lnTo>
                    <a:pt x="15762" y="16859"/>
                  </a:lnTo>
                  <a:lnTo>
                    <a:pt x="20766" y="16859"/>
                  </a:lnTo>
                  <a:lnTo>
                    <a:pt x="18676" y="10273"/>
                  </a:lnTo>
                  <a:lnTo>
                    <a:pt x="21600" y="3688"/>
                  </a:lnTo>
                  <a:lnTo>
                    <a:pt x="15772" y="3688"/>
                  </a:lnTo>
                  <a:lnTo>
                    <a:pt x="1349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6" name="Google Shape;1496;p35"/>
            <p:cNvSpPr/>
            <p:nvPr/>
          </p:nvSpPr>
          <p:spPr>
            <a:xfrm>
              <a:off x="388082" y="229869"/>
              <a:ext cx="321446" cy="139701"/>
            </a:xfrm>
            <a:custGeom>
              <a:avLst/>
              <a:gdLst/>
              <a:ahLst/>
              <a:cxnLst/>
              <a:rect l="l" t="t" r="r" b="b"/>
              <a:pathLst>
                <a:path w="21600" h="21600" extrusionOk="0">
                  <a:moveTo>
                    <a:pt x="12299" y="0"/>
                  </a:moveTo>
                  <a:lnTo>
                    <a:pt x="0" y="0"/>
                  </a:lnTo>
                  <a:lnTo>
                    <a:pt x="3427" y="589"/>
                  </a:lnTo>
                  <a:lnTo>
                    <a:pt x="6699" y="2160"/>
                  </a:lnTo>
                  <a:lnTo>
                    <a:pt x="9777" y="4909"/>
                  </a:lnTo>
                  <a:lnTo>
                    <a:pt x="12627" y="8640"/>
                  </a:lnTo>
                  <a:lnTo>
                    <a:pt x="15211" y="13156"/>
                  </a:lnTo>
                  <a:lnTo>
                    <a:pt x="11534" y="21600"/>
                  </a:lnTo>
                  <a:lnTo>
                    <a:pt x="15795" y="21600"/>
                  </a:lnTo>
                  <a:lnTo>
                    <a:pt x="17335" y="18065"/>
                  </a:lnTo>
                  <a:lnTo>
                    <a:pt x="21173" y="18065"/>
                  </a:lnTo>
                  <a:lnTo>
                    <a:pt x="19474" y="13156"/>
                  </a:lnTo>
                  <a:lnTo>
                    <a:pt x="21600" y="8247"/>
                  </a:lnTo>
                  <a:lnTo>
                    <a:pt x="17350" y="8247"/>
                  </a:lnTo>
                  <a:lnTo>
                    <a:pt x="14854" y="3731"/>
                  </a:lnTo>
                  <a:lnTo>
                    <a:pt x="1229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7" name="Google Shape;1497;p35"/>
            <p:cNvSpPr/>
            <p:nvPr/>
          </p:nvSpPr>
          <p:spPr>
            <a:xfrm>
              <a:off x="646283" y="0"/>
              <a:ext cx="258428" cy="283210"/>
            </a:xfrm>
            <a:custGeom>
              <a:avLst/>
              <a:gdLst/>
              <a:ahLst/>
              <a:cxnLst/>
              <a:rect l="l" t="t" r="r" b="b"/>
              <a:pathLst>
                <a:path w="21600" h="21600" extrusionOk="0">
                  <a:moveTo>
                    <a:pt x="15498" y="0"/>
                  </a:moveTo>
                  <a:lnTo>
                    <a:pt x="14956" y="0"/>
                  </a:lnTo>
                  <a:lnTo>
                    <a:pt x="14445" y="194"/>
                  </a:lnTo>
                  <a:lnTo>
                    <a:pt x="14000" y="484"/>
                  </a:lnTo>
                  <a:lnTo>
                    <a:pt x="6334" y="7458"/>
                  </a:lnTo>
                  <a:lnTo>
                    <a:pt x="6137" y="7943"/>
                  </a:lnTo>
                  <a:lnTo>
                    <a:pt x="6137" y="15982"/>
                  </a:lnTo>
                  <a:lnTo>
                    <a:pt x="0" y="21600"/>
                  </a:lnTo>
                  <a:lnTo>
                    <a:pt x="5286" y="21600"/>
                  </a:lnTo>
                  <a:lnTo>
                    <a:pt x="8777" y="18404"/>
                  </a:lnTo>
                  <a:lnTo>
                    <a:pt x="17611" y="18404"/>
                  </a:lnTo>
                  <a:lnTo>
                    <a:pt x="18086" y="18210"/>
                  </a:lnTo>
                  <a:lnTo>
                    <a:pt x="21600" y="15013"/>
                  </a:lnTo>
                  <a:lnTo>
                    <a:pt x="12513" y="15013"/>
                  </a:lnTo>
                  <a:lnTo>
                    <a:pt x="15147" y="12592"/>
                  </a:lnTo>
                  <a:lnTo>
                    <a:pt x="9872" y="12592"/>
                  </a:lnTo>
                  <a:lnTo>
                    <a:pt x="9872" y="9105"/>
                  </a:lnTo>
                  <a:lnTo>
                    <a:pt x="13452" y="5812"/>
                  </a:lnTo>
                  <a:lnTo>
                    <a:pt x="17189" y="5812"/>
                  </a:lnTo>
                  <a:lnTo>
                    <a:pt x="17189" y="969"/>
                  </a:lnTo>
                  <a:lnTo>
                    <a:pt x="16734" y="387"/>
                  </a:lnTo>
                  <a:lnTo>
                    <a:pt x="16035" y="97"/>
                  </a:lnTo>
                  <a:lnTo>
                    <a:pt x="15498"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8" name="Google Shape;1498;p35"/>
            <p:cNvSpPr/>
            <p:nvPr/>
          </p:nvSpPr>
          <p:spPr>
            <a:xfrm>
              <a:off x="841806" y="153669"/>
              <a:ext cx="106224" cy="43181"/>
            </a:xfrm>
            <a:custGeom>
              <a:avLst/>
              <a:gdLst/>
              <a:ahLst/>
              <a:cxnLst/>
              <a:rect l="l" t="t" r="r" b="b"/>
              <a:pathLst>
                <a:path w="21600" h="21600" extrusionOk="0">
                  <a:moveTo>
                    <a:pt x="21600" y="0"/>
                  </a:moveTo>
                  <a:lnTo>
                    <a:pt x="8713" y="0"/>
                  </a:lnTo>
                  <a:lnTo>
                    <a:pt x="0" y="21600"/>
                  </a:lnTo>
                  <a:lnTo>
                    <a:pt x="12791" y="21600"/>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499" name="Google Shape;1499;p35"/>
            <p:cNvSpPr/>
            <p:nvPr/>
          </p:nvSpPr>
          <p:spPr>
            <a:xfrm>
              <a:off x="764395" y="76199"/>
              <a:ext cx="196448" cy="88901"/>
            </a:xfrm>
            <a:custGeom>
              <a:avLst/>
              <a:gdLst/>
              <a:ahLst/>
              <a:cxnLst/>
              <a:rect l="l" t="t" r="r" b="b"/>
              <a:pathLst>
                <a:path w="21600" h="21600" extrusionOk="0">
                  <a:moveTo>
                    <a:pt x="9625" y="0"/>
                  </a:moveTo>
                  <a:lnTo>
                    <a:pt x="4710" y="0"/>
                  </a:lnTo>
                  <a:lnTo>
                    <a:pt x="4710" y="11109"/>
                  </a:lnTo>
                  <a:lnTo>
                    <a:pt x="0" y="21600"/>
                  </a:lnTo>
                  <a:lnTo>
                    <a:pt x="6939" y="21600"/>
                  </a:lnTo>
                  <a:lnTo>
                    <a:pt x="8186" y="18823"/>
                  </a:lnTo>
                  <a:lnTo>
                    <a:pt x="20191" y="18823"/>
                  </a:lnTo>
                  <a:lnTo>
                    <a:pt x="20892" y="17280"/>
                  </a:lnTo>
                  <a:lnTo>
                    <a:pt x="21325" y="16046"/>
                  </a:lnTo>
                  <a:lnTo>
                    <a:pt x="21564" y="14503"/>
                  </a:lnTo>
                  <a:lnTo>
                    <a:pt x="21600" y="12960"/>
                  </a:lnTo>
                  <a:lnTo>
                    <a:pt x="21424" y="11417"/>
                  </a:lnTo>
                  <a:lnTo>
                    <a:pt x="21044" y="9257"/>
                  </a:lnTo>
                  <a:lnTo>
                    <a:pt x="20148" y="8023"/>
                  </a:lnTo>
                  <a:lnTo>
                    <a:pt x="9625" y="8023"/>
                  </a:lnTo>
                  <a:lnTo>
                    <a:pt x="962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0" name="Google Shape;1500;p35"/>
            <p:cNvSpPr/>
            <p:nvPr/>
          </p:nvSpPr>
          <p:spPr>
            <a:xfrm>
              <a:off x="121902" y="306069"/>
              <a:ext cx="414675" cy="533401"/>
            </a:xfrm>
            <a:custGeom>
              <a:avLst/>
              <a:gdLst/>
              <a:ahLst/>
              <a:cxnLst/>
              <a:rect l="l" t="t" r="r" b="b"/>
              <a:pathLst>
                <a:path w="21600" h="21600" extrusionOk="0">
                  <a:moveTo>
                    <a:pt x="13865" y="4937"/>
                  </a:moveTo>
                  <a:lnTo>
                    <a:pt x="11492" y="5246"/>
                  </a:lnTo>
                  <a:lnTo>
                    <a:pt x="9430" y="6069"/>
                  </a:lnTo>
                  <a:lnTo>
                    <a:pt x="7802" y="7354"/>
                  </a:lnTo>
                  <a:lnTo>
                    <a:pt x="6734" y="8949"/>
                  </a:lnTo>
                  <a:lnTo>
                    <a:pt x="6350" y="10800"/>
                  </a:lnTo>
                  <a:lnTo>
                    <a:pt x="6734" y="12651"/>
                  </a:lnTo>
                  <a:lnTo>
                    <a:pt x="7802" y="14246"/>
                  </a:lnTo>
                  <a:lnTo>
                    <a:pt x="9430" y="15531"/>
                  </a:lnTo>
                  <a:lnTo>
                    <a:pt x="11492" y="16354"/>
                  </a:lnTo>
                  <a:lnTo>
                    <a:pt x="13865" y="16663"/>
                  </a:lnTo>
                  <a:lnTo>
                    <a:pt x="16237" y="16354"/>
                  </a:lnTo>
                  <a:lnTo>
                    <a:pt x="18299" y="15531"/>
                  </a:lnTo>
                  <a:lnTo>
                    <a:pt x="19211" y="14811"/>
                  </a:lnTo>
                  <a:lnTo>
                    <a:pt x="13865" y="14811"/>
                  </a:lnTo>
                  <a:lnTo>
                    <a:pt x="11848" y="14503"/>
                  </a:lnTo>
                  <a:lnTo>
                    <a:pt x="10199" y="13629"/>
                  </a:lnTo>
                  <a:lnTo>
                    <a:pt x="9086" y="12343"/>
                  </a:lnTo>
                  <a:lnTo>
                    <a:pt x="8678" y="10800"/>
                  </a:lnTo>
                  <a:lnTo>
                    <a:pt x="9086" y="9206"/>
                  </a:lnTo>
                  <a:lnTo>
                    <a:pt x="10199" y="7971"/>
                  </a:lnTo>
                  <a:lnTo>
                    <a:pt x="11848" y="7097"/>
                  </a:lnTo>
                  <a:lnTo>
                    <a:pt x="13865" y="6789"/>
                  </a:lnTo>
                  <a:lnTo>
                    <a:pt x="20667" y="6789"/>
                  </a:lnTo>
                  <a:lnTo>
                    <a:pt x="21600" y="6069"/>
                  </a:lnTo>
                  <a:lnTo>
                    <a:pt x="18287" y="6069"/>
                  </a:lnTo>
                  <a:lnTo>
                    <a:pt x="17305" y="5606"/>
                  </a:lnTo>
                  <a:lnTo>
                    <a:pt x="16230" y="5246"/>
                  </a:lnTo>
                  <a:lnTo>
                    <a:pt x="15078" y="5040"/>
                  </a:lnTo>
                  <a:lnTo>
                    <a:pt x="13865" y="4937"/>
                  </a:lnTo>
                  <a:close/>
                  <a:moveTo>
                    <a:pt x="20826" y="8640"/>
                  </a:moveTo>
                  <a:lnTo>
                    <a:pt x="18260" y="8640"/>
                  </a:lnTo>
                  <a:lnTo>
                    <a:pt x="18594" y="9154"/>
                  </a:lnTo>
                  <a:lnTo>
                    <a:pt x="18843" y="9669"/>
                  </a:lnTo>
                  <a:lnTo>
                    <a:pt x="18998" y="10234"/>
                  </a:lnTo>
                  <a:lnTo>
                    <a:pt x="19051" y="10800"/>
                  </a:lnTo>
                  <a:lnTo>
                    <a:pt x="18643" y="12343"/>
                  </a:lnTo>
                  <a:lnTo>
                    <a:pt x="17530" y="13629"/>
                  </a:lnTo>
                  <a:lnTo>
                    <a:pt x="15882" y="14503"/>
                  </a:lnTo>
                  <a:lnTo>
                    <a:pt x="13865" y="14811"/>
                  </a:lnTo>
                  <a:lnTo>
                    <a:pt x="19211" y="14811"/>
                  </a:lnTo>
                  <a:lnTo>
                    <a:pt x="19927" y="14246"/>
                  </a:lnTo>
                  <a:lnTo>
                    <a:pt x="20995" y="12651"/>
                  </a:lnTo>
                  <a:lnTo>
                    <a:pt x="21379" y="10800"/>
                  </a:lnTo>
                  <a:lnTo>
                    <a:pt x="21281" y="9874"/>
                  </a:lnTo>
                  <a:lnTo>
                    <a:pt x="20997" y="8949"/>
                  </a:lnTo>
                  <a:lnTo>
                    <a:pt x="20826" y="8640"/>
                  </a:lnTo>
                  <a:close/>
                  <a:moveTo>
                    <a:pt x="20667" y="6789"/>
                  </a:moveTo>
                  <a:lnTo>
                    <a:pt x="14608" y="6789"/>
                  </a:lnTo>
                  <a:lnTo>
                    <a:pt x="15318" y="6943"/>
                  </a:lnTo>
                  <a:lnTo>
                    <a:pt x="15989" y="7097"/>
                  </a:lnTo>
                  <a:lnTo>
                    <a:pt x="16613" y="7354"/>
                  </a:lnTo>
                  <a:lnTo>
                    <a:pt x="13041" y="10131"/>
                  </a:lnTo>
                  <a:lnTo>
                    <a:pt x="12786" y="10440"/>
                  </a:lnTo>
                  <a:lnTo>
                    <a:pt x="12701" y="10800"/>
                  </a:lnTo>
                  <a:lnTo>
                    <a:pt x="12786" y="11160"/>
                  </a:lnTo>
                  <a:lnTo>
                    <a:pt x="13041" y="11417"/>
                  </a:lnTo>
                  <a:lnTo>
                    <a:pt x="13268" y="11623"/>
                  </a:lnTo>
                  <a:lnTo>
                    <a:pt x="13566" y="11726"/>
                  </a:lnTo>
                  <a:lnTo>
                    <a:pt x="14163" y="11726"/>
                  </a:lnTo>
                  <a:lnTo>
                    <a:pt x="14461" y="11623"/>
                  </a:lnTo>
                  <a:lnTo>
                    <a:pt x="18260" y="8640"/>
                  </a:lnTo>
                  <a:lnTo>
                    <a:pt x="20826" y="8640"/>
                  </a:lnTo>
                  <a:lnTo>
                    <a:pt x="20543" y="8126"/>
                  </a:lnTo>
                  <a:lnTo>
                    <a:pt x="19934" y="7354"/>
                  </a:lnTo>
                  <a:lnTo>
                    <a:pt x="20667" y="6789"/>
                  </a:lnTo>
                  <a:close/>
                  <a:moveTo>
                    <a:pt x="13865" y="0"/>
                  </a:moveTo>
                  <a:lnTo>
                    <a:pt x="11376" y="206"/>
                  </a:lnTo>
                  <a:lnTo>
                    <a:pt x="9032" y="669"/>
                  </a:lnTo>
                  <a:lnTo>
                    <a:pt x="6873" y="1491"/>
                  </a:lnTo>
                  <a:lnTo>
                    <a:pt x="4937" y="2571"/>
                  </a:lnTo>
                  <a:lnTo>
                    <a:pt x="3265" y="3857"/>
                  </a:lnTo>
                  <a:lnTo>
                    <a:pt x="1896" y="5349"/>
                  </a:lnTo>
                  <a:lnTo>
                    <a:pt x="869" y="7046"/>
                  </a:lnTo>
                  <a:lnTo>
                    <a:pt x="224" y="8846"/>
                  </a:lnTo>
                  <a:lnTo>
                    <a:pt x="0" y="10800"/>
                  </a:lnTo>
                  <a:lnTo>
                    <a:pt x="224" y="12754"/>
                  </a:lnTo>
                  <a:lnTo>
                    <a:pt x="869" y="14554"/>
                  </a:lnTo>
                  <a:lnTo>
                    <a:pt x="1896" y="16251"/>
                  </a:lnTo>
                  <a:lnTo>
                    <a:pt x="3265" y="17743"/>
                  </a:lnTo>
                  <a:lnTo>
                    <a:pt x="4937" y="19029"/>
                  </a:lnTo>
                  <a:lnTo>
                    <a:pt x="6873" y="20109"/>
                  </a:lnTo>
                  <a:lnTo>
                    <a:pt x="9032" y="20880"/>
                  </a:lnTo>
                  <a:lnTo>
                    <a:pt x="11376" y="21394"/>
                  </a:lnTo>
                  <a:lnTo>
                    <a:pt x="13865" y="21600"/>
                  </a:lnTo>
                  <a:lnTo>
                    <a:pt x="16354" y="21394"/>
                  </a:lnTo>
                  <a:lnTo>
                    <a:pt x="18698" y="20880"/>
                  </a:lnTo>
                  <a:lnTo>
                    <a:pt x="20857" y="20109"/>
                  </a:lnTo>
                  <a:lnTo>
                    <a:pt x="21502" y="19749"/>
                  </a:lnTo>
                  <a:lnTo>
                    <a:pt x="13865" y="19749"/>
                  </a:lnTo>
                  <a:lnTo>
                    <a:pt x="11542" y="19594"/>
                  </a:lnTo>
                  <a:lnTo>
                    <a:pt x="9378" y="19080"/>
                  </a:lnTo>
                  <a:lnTo>
                    <a:pt x="7419" y="18206"/>
                  </a:lnTo>
                  <a:lnTo>
                    <a:pt x="5711" y="17126"/>
                  </a:lnTo>
                  <a:lnTo>
                    <a:pt x="4301" y="15789"/>
                  </a:lnTo>
                  <a:lnTo>
                    <a:pt x="3236" y="14297"/>
                  </a:lnTo>
                  <a:lnTo>
                    <a:pt x="2563" y="12600"/>
                  </a:lnTo>
                  <a:lnTo>
                    <a:pt x="2328" y="10800"/>
                  </a:lnTo>
                  <a:lnTo>
                    <a:pt x="2563" y="9000"/>
                  </a:lnTo>
                  <a:lnTo>
                    <a:pt x="3236" y="7303"/>
                  </a:lnTo>
                  <a:lnTo>
                    <a:pt x="4301" y="5760"/>
                  </a:lnTo>
                  <a:lnTo>
                    <a:pt x="5711" y="4474"/>
                  </a:lnTo>
                  <a:lnTo>
                    <a:pt x="7419" y="3343"/>
                  </a:lnTo>
                  <a:lnTo>
                    <a:pt x="9378" y="2520"/>
                  </a:lnTo>
                  <a:lnTo>
                    <a:pt x="11542" y="2006"/>
                  </a:lnTo>
                  <a:lnTo>
                    <a:pt x="13865" y="1851"/>
                  </a:lnTo>
                  <a:lnTo>
                    <a:pt x="21514" y="1851"/>
                  </a:lnTo>
                  <a:lnTo>
                    <a:pt x="20868" y="1491"/>
                  </a:lnTo>
                  <a:lnTo>
                    <a:pt x="18706" y="720"/>
                  </a:lnTo>
                  <a:lnTo>
                    <a:pt x="16358" y="206"/>
                  </a:lnTo>
                  <a:lnTo>
                    <a:pt x="1386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501" name="Google Shape;1501;p35"/>
          <p:cNvSpPr/>
          <p:nvPr/>
        </p:nvSpPr>
        <p:spPr>
          <a:xfrm>
            <a:off x="3805732" y="3482855"/>
            <a:ext cx="2133347" cy="1907750"/>
          </a:xfrm>
          <a:prstGeom prst="rect">
            <a:avLst/>
          </a:prstGeom>
          <a:solidFill>
            <a:srgbClr val="4E799D"/>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nvGrpSpPr>
          <p:cNvPr id="1502" name="Google Shape;1502;p35"/>
          <p:cNvGrpSpPr/>
          <p:nvPr/>
        </p:nvGrpSpPr>
        <p:grpSpPr>
          <a:xfrm>
            <a:off x="4449127" y="3704058"/>
            <a:ext cx="843928" cy="1013446"/>
            <a:chOff x="0" y="0"/>
            <a:chExt cx="848279" cy="1018671"/>
          </a:xfrm>
        </p:grpSpPr>
        <p:sp>
          <p:nvSpPr>
            <p:cNvPr id="1503" name="Google Shape;1503;p35"/>
            <p:cNvSpPr/>
            <p:nvPr/>
          </p:nvSpPr>
          <p:spPr>
            <a:xfrm>
              <a:off x="153136" y="890611"/>
              <a:ext cx="113232" cy="128060"/>
            </a:xfrm>
            <a:custGeom>
              <a:avLst/>
              <a:gdLst/>
              <a:ahLst/>
              <a:cxnLst/>
              <a:rect l="l" t="t" r="r" b="b"/>
              <a:pathLst>
                <a:path w="21600" h="21600" extrusionOk="0">
                  <a:moveTo>
                    <a:pt x="7078" y="0"/>
                  </a:moveTo>
                  <a:lnTo>
                    <a:pt x="0" y="0"/>
                  </a:lnTo>
                  <a:lnTo>
                    <a:pt x="13115" y="21060"/>
                  </a:lnTo>
                  <a:lnTo>
                    <a:pt x="14160" y="21600"/>
                  </a:lnTo>
                  <a:lnTo>
                    <a:pt x="15454" y="21596"/>
                  </a:lnTo>
                  <a:lnTo>
                    <a:pt x="16647" y="21538"/>
                  </a:lnTo>
                  <a:lnTo>
                    <a:pt x="17691" y="20883"/>
                  </a:lnTo>
                  <a:lnTo>
                    <a:pt x="21600" y="12540"/>
                  </a:lnTo>
                  <a:lnTo>
                    <a:pt x="14889" y="12540"/>
                  </a:lnTo>
                  <a:lnTo>
                    <a:pt x="7078"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4" name="Google Shape;1504;p35"/>
            <p:cNvSpPr/>
            <p:nvPr/>
          </p:nvSpPr>
          <p:spPr>
            <a:xfrm>
              <a:off x="453012" y="653769"/>
              <a:ext cx="201203" cy="364901"/>
            </a:xfrm>
            <a:custGeom>
              <a:avLst/>
              <a:gdLst/>
              <a:ahLst/>
              <a:cxnLst/>
              <a:rect l="l" t="t" r="r" b="b"/>
              <a:pathLst>
                <a:path w="21600" h="21600" extrusionOk="0">
                  <a:moveTo>
                    <a:pt x="3777" y="0"/>
                  </a:moveTo>
                  <a:lnTo>
                    <a:pt x="0" y="0"/>
                  </a:lnTo>
                  <a:lnTo>
                    <a:pt x="16038" y="21348"/>
                  </a:lnTo>
                  <a:lnTo>
                    <a:pt x="16627" y="21578"/>
                  </a:lnTo>
                  <a:lnTo>
                    <a:pt x="17361" y="21600"/>
                  </a:lnTo>
                  <a:lnTo>
                    <a:pt x="18027" y="21600"/>
                  </a:lnTo>
                  <a:lnTo>
                    <a:pt x="18614" y="21410"/>
                  </a:lnTo>
                  <a:lnTo>
                    <a:pt x="21600" y="18420"/>
                  </a:lnTo>
                  <a:lnTo>
                    <a:pt x="17616" y="18420"/>
                  </a:lnTo>
                  <a:lnTo>
                    <a:pt x="3777"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5" name="Google Shape;1505;p35"/>
            <p:cNvSpPr/>
            <p:nvPr/>
          </p:nvSpPr>
          <p:spPr>
            <a:xfrm>
              <a:off x="231186" y="681963"/>
              <a:ext cx="144335" cy="282992"/>
            </a:xfrm>
            <a:custGeom>
              <a:avLst/>
              <a:gdLst/>
              <a:ahLst/>
              <a:cxnLst/>
              <a:rect l="l" t="t" r="r" b="b"/>
              <a:pathLst>
                <a:path w="21600" h="21600" extrusionOk="0">
                  <a:moveTo>
                    <a:pt x="19149" y="0"/>
                  </a:moveTo>
                  <a:lnTo>
                    <a:pt x="18235" y="95"/>
                  </a:lnTo>
                  <a:lnTo>
                    <a:pt x="17458" y="357"/>
                  </a:lnTo>
                  <a:lnTo>
                    <a:pt x="16919" y="766"/>
                  </a:lnTo>
                  <a:lnTo>
                    <a:pt x="0" y="21600"/>
                  </a:lnTo>
                  <a:lnTo>
                    <a:pt x="5265" y="21600"/>
                  </a:lnTo>
                  <a:lnTo>
                    <a:pt x="21415" y="1716"/>
                  </a:lnTo>
                  <a:lnTo>
                    <a:pt x="21600" y="1232"/>
                  </a:lnTo>
                  <a:lnTo>
                    <a:pt x="21413" y="766"/>
                  </a:lnTo>
                  <a:lnTo>
                    <a:pt x="20899" y="370"/>
                  </a:lnTo>
                  <a:lnTo>
                    <a:pt x="20097" y="95"/>
                  </a:lnTo>
                  <a:lnTo>
                    <a:pt x="1914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6" name="Google Shape;1506;p35"/>
            <p:cNvSpPr/>
            <p:nvPr/>
          </p:nvSpPr>
          <p:spPr>
            <a:xfrm>
              <a:off x="617101" y="853648"/>
              <a:ext cx="222086" cy="111306"/>
            </a:xfrm>
            <a:custGeom>
              <a:avLst/>
              <a:gdLst/>
              <a:ahLst/>
              <a:cxnLst/>
              <a:rect l="l" t="t" r="r" b="b"/>
              <a:pathLst>
                <a:path w="21600" h="21600" extrusionOk="0">
                  <a:moveTo>
                    <a:pt x="6546" y="0"/>
                  </a:moveTo>
                  <a:lnTo>
                    <a:pt x="5789" y="626"/>
                  </a:lnTo>
                  <a:lnTo>
                    <a:pt x="0" y="21600"/>
                  </a:lnTo>
                  <a:lnTo>
                    <a:pt x="3610" y="21600"/>
                  </a:lnTo>
                  <a:lnTo>
                    <a:pt x="7591" y="7173"/>
                  </a:lnTo>
                  <a:lnTo>
                    <a:pt x="21600" y="7173"/>
                  </a:lnTo>
                  <a:lnTo>
                    <a:pt x="21494" y="6663"/>
                  </a:lnTo>
                  <a:lnTo>
                    <a:pt x="18072" y="6663"/>
                  </a:lnTo>
                  <a:lnTo>
                    <a:pt x="6546"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7" name="Google Shape;1507;p35"/>
            <p:cNvSpPr/>
            <p:nvPr/>
          </p:nvSpPr>
          <p:spPr>
            <a:xfrm>
              <a:off x="0" y="0"/>
              <a:ext cx="565741" cy="930360"/>
            </a:xfrm>
            <a:custGeom>
              <a:avLst/>
              <a:gdLst/>
              <a:ahLst/>
              <a:cxnLst/>
              <a:rect l="l" t="t" r="r" b="b"/>
              <a:pathLst>
                <a:path w="21600" h="21600" extrusionOk="0">
                  <a:moveTo>
                    <a:pt x="16194" y="0"/>
                  </a:moveTo>
                  <a:lnTo>
                    <a:pt x="14348" y="83"/>
                  </a:lnTo>
                  <a:lnTo>
                    <a:pt x="12586" y="323"/>
                  </a:lnTo>
                  <a:lnTo>
                    <a:pt x="10927" y="708"/>
                  </a:lnTo>
                  <a:lnTo>
                    <a:pt x="9389" y="1227"/>
                  </a:lnTo>
                  <a:lnTo>
                    <a:pt x="7994" y="1868"/>
                  </a:lnTo>
                  <a:lnTo>
                    <a:pt x="6760" y="2618"/>
                  </a:lnTo>
                  <a:lnTo>
                    <a:pt x="5706" y="3467"/>
                  </a:lnTo>
                  <a:lnTo>
                    <a:pt x="4853" y="4402"/>
                  </a:lnTo>
                  <a:lnTo>
                    <a:pt x="4219" y="5411"/>
                  </a:lnTo>
                  <a:lnTo>
                    <a:pt x="3825" y="6482"/>
                  </a:lnTo>
                  <a:lnTo>
                    <a:pt x="3689" y="7604"/>
                  </a:lnTo>
                  <a:lnTo>
                    <a:pt x="3857" y="8851"/>
                  </a:lnTo>
                  <a:lnTo>
                    <a:pt x="4343" y="10034"/>
                  </a:lnTo>
                  <a:lnTo>
                    <a:pt x="5120" y="11135"/>
                  </a:lnTo>
                  <a:lnTo>
                    <a:pt x="6162" y="12140"/>
                  </a:lnTo>
                  <a:lnTo>
                    <a:pt x="0" y="21187"/>
                  </a:lnTo>
                  <a:lnTo>
                    <a:pt x="43" y="21341"/>
                  </a:lnTo>
                  <a:lnTo>
                    <a:pt x="361" y="21557"/>
                  </a:lnTo>
                  <a:lnTo>
                    <a:pt x="608" y="21600"/>
                  </a:lnTo>
                  <a:lnTo>
                    <a:pt x="5847" y="20677"/>
                  </a:lnTo>
                  <a:lnTo>
                    <a:pt x="7263" y="20677"/>
                  </a:lnTo>
                  <a:lnTo>
                    <a:pt x="7208" y="20616"/>
                  </a:lnTo>
                  <a:lnTo>
                    <a:pt x="1732" y="20616"/>
                  </a:lnTo>
                  <a:lnTo>
                    <a:pt x="7061" y="12793"/>
                  </a:lnTo>
                  <a:lnTo>
                    <a:pt x="8899" y="12793"/>
                  </a:lnTo>
                  <a:lnTo>
                    <a:pt x="8233" y="12446"/>
                  </a:lnTo>
                  <a:lnTo>
                    <a:pt x="7106" y="11647"/>
                  </a:lnTo>
                  <a:lnTo>
                    <a:pt x="6189" y="10750"/>
                  </a:lnTo>
                  <a:lnTo>
                    <a:pt x="5505" y="9767"/>
                  </a:lnTo>
                  <a:lnTo>
                    <a:pt x="5077" y="8714"/>
                  </a:lnTo>
                  <a:lnTo>
                    <a:pt x="4930" y="7604"/>
                  </a:lnTo>
                  <a:lnTo>
                    <a:pt x="5077" y="6495"/>
                  </a:lnTo>
                  <a:lnTo>
                    <a:pt x="5505" y="5442"/>
                  </a:lnTo>
                  <a:lnTo>
                    <a:pt x="6189" y="4459"/>
                  </a:lnTo>
                  <a:lnTo>
                    <a:pt x="7106" y="3562"/>
                  </a:lnTo>
                  <a:lnTo>
                    <a:pt x="8233" y="2763"/>
                  </a:lnTo>
                  <a:lnTo>
                    <a:pt x="9546" y="2078"/>
                  </a:lnTo>
                  <a:lnTo>
                    <a:pt x="11022" y="1521"/>
                  </a:lnTo>
                  <a:lnTo>
                    <a:pt x="12637" y="1105"/>
                  </a:lnTo>
                  <a:lnTo>
                    <a:pt x="14369" y="845"/>
                  </a:lnTo>
                  <a:lnTo>
                    <a:pt x="16194" y="755"/>
                  </a:lnTo>
                  <a:lnTo>
                    <a:pt x="21600" y="755"/>
                  </a:lnTo>
                  <a:lnTo>
                    <a:pt x="21461" y="708"/>
                  </a:lnTo>
                  <a:lnTo>
                    <a:pt x="19801" y="323"/>
                  </a:lnTo>
                  <a:lnTo>
                    <a:pt x="18039" y="83"/>
                  </a:lnTo>
                  <a:lnTo>
                    <a:pt x="1619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8" name="Google Shape;1508;p35"/>
            <p:cNvSpPr/>
            <p:nvPr/>
          </p:nvSpPr>
          <p:spPr>
            <a:xfrm>
              <a:off x="695151" y="890611"/>
              <a:ext cx="153128" cy="39749"/>
            </a:xfrm>
            <a:custGeom>
              <a:avLst/>
              <a:gdLst/>
              <a:ahLst/>
              <a:cxnLst/>
              <a:rect l="l" t="t" r="r" b="b"/>
              <a:pathLst>
                <a:path w="21600" h="21600" extrusionOk="0">
                  <a:moveTo>
                    <a:pt x="20317" y="0"/>
                  </a:moveTo>
                  <a:lnTo>
                    <a:pt x="0" y="0"/>
                  </a:lnTo>
                  <a:lnTo>
                    <a:pt x="19353" y="21600"/>
                  </a:lnTo>
                  <a:lnTo>
                    <a:pt x="20266" y="20592"/>
                  </a:lnTo>
                  <a:lnTo>
                    <a:pt x="21442" y="15534"/>
                  </a:lnTo>
                  <a:lnTo>
                    <a:pt x="21600" y="11927"/>
                  </a:lnTo>
                  <a:lnTo>
                    <a:pt x="20317"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09" name="Google Shape;1509;p35"/>
            <p:cNvSpPr/>
            <p:nvPr/>
          </p:nvSpPr>
          <p:spPr>
            <a:xfrm>
              <a:off x="679754" y="571172"/>
              <a:ext cx="158344" cy="316812"/>
            </a:xfrm>
            <a:custGeom>
              <a:avLst/>
              <a:gdLst/>
              <a:ahLst/>
              <a:cxnLst/>
              <a:rect l="l" t="t" r="r" b="b"/>
              <a:pathLst>
                <a:path w="21600" h="21600" extrusionOk="0">
                  <a:moveTo>
                    <a:pt x="2233" y="0"/>
                  </a:moveTo>
                  <a:lnTo>
                    <a:pt x="1368" y="85"/>
                  </a:lnTo>
                  <a:lnTo>
                    <a:pt x="638" y="330"/>
                  </a:lnTo>
                  <a:lnTo>
                    <a:pt x="169" y="685"/>
                  </a:lnTo>
                  <a:lnTo>
                    <a:pt x="0" y="1101"/>
                  </a:lnTo>
                  <a:lnTo>
                    <a:pt x="169" y="1533"/>
                  </a:lnTo>
                  <a:lnTo>
                    <a:pt x="16800" y="21600"/>
                  </a:lnTo>
                  <a:lnTo>
                    <a:pt x="21600" y="21600"/>
                  </a:lnTo>
                  <a:lnTo>
                    <a:pt x="4266" y="684"/>
                  </a:lnTo>
                  <a:lnTo>
                    <a:pt x="3775" y="319"/>
                  </a:lnTo>
                  <a:lnTo>
                    <a:pt x="3064" y="84"/>
                  </a:lnTo>
                  <a:lnTo>
                    <a:pt x="2233"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10" name="Google Shape;1510;p35"/>
            <p:cNvSpPr/>
            <p:nvPr/>
          </p:nvSpPr>
          <p:spPr>
            <a:xfrm>
              <a:off x="424144" y="32511"/>
              <a:ext cx="327530" cy="590057"/>
            </a:xfrm>
            <a:custGeom>
              <a:avLst/>
              <a:gdLst/>
              <a:ahLst/>
              <a:cxnLst/>
              <a:rect l="l" t="t" r="r" b="b"/>
              <a:pathLst>
                <a:path w="21600" h="21600" extrusionOk="0">
                  <a:moveTo>
                    <a:pt x="9338" y="0"/>
                  </a:moveTo>
                  <a:lnTo>
                    <a:pt x="0" y="0"/>
                  </a:lnTo>
                  <a:lnTo>
                    <a:pt x="3152" y="142"/>
                  </a:lnTo>
                  <a:lnTo>
                    <a:pt x="6143" y="552"/>
                  </a:lnTo>
                  <a:lnTo>
                    <a:pt x="8934" y="1207"/>
                  </a:lnTo>
                  <a:lnTo>
                    <a:pt x="11483" y="2087"/>
                  </a:lnTo>
                  <a:lnTo>
                    <a:pt x="13751" y="3167"/>
                  </a:lnTo>
                  <a:lnTo>
                    <a:pt x="15697" y="4426"/>
                  </a:lnTo>
                  <a:lnTo>
                    <a:pt x="17281" y="5841"/>
                  </a:lnTo>
                  <a:lnTo>
                    <a:pt x="18462" y="7390"/>
                  </a:lnTo>
                  <a:lnTo>
                    <a:pt x="19201" y="9051"/>
                  </a:lnTo>
                  <a:lnTo>
                    <a:pt x="19456" y="10800"/>
                  </a:lnTo>
                  <a:lnTo>
                    <a:pt x="19201" y="12549"/>
                  </a:lnTo>
                  <a:lnTo>
                    <a:pt x="18462" y="14210"/>
                  </a:lnTo>
                  <a:lnTo>
                    <a:pt x="17281" y="15759"/>
                  </a:lnTo>
                  <a:lnTo>
                    <a:pt x="15697" y="17174"/>
                  </a:lnTo>
                  <a:lnTo>
                    <a:pt x="13751" y="18433"/>
                  </a:lnTo>
                  <a:lnTo>
                    <a:pt x="11483" y="19513"/>
                  </a:lnTo>
                  <a:lnTo>
                    <a:pt x="8934" y="20393"/>
                  </a:lnTo>
                  <a:lnTo>
                    <a:pt x="6143" y="21048"/>
                  </a:lnTo>
                  <a:lnTo>
                    <a:pt x="3152" y="21458"/>
                  </a:lnTo>
                  <a:lnTo>
                    <a:pt x="0" y="21600"/>
                  </a:lnTo>
                  <a:lnTo>
                    <a:pt x="9311" y="21600"/>
                  </a:lnTo>
                  <a:lnTo>
                    <a:pt x="12269" y="20662"/>
                  </a:lnTo>
                  <a:lnTo>
                    <a:pt x="14560" y="19648"/>
                  </a:lnTo>
                  <a:lnTo>
                    <a:pt x="16583" y="18474"/>
                  </a:lnTo>
                  <a:lnTo>
                    <a:pt x="18307" y="17157"/>
                  </a:lnTo>
                  <a:lnTo>
                    <a:pt x="19701" y="15714"/>
                  </a:lnTo>
                  <a:lnTo>
                    <a:pt x="20736" y="14162"/>
                  </a:lnTo>
                  <a:lnTo>
                    <a:pt x="21379" y="12518"/>
                  </a:lnTo>
                  <a:lnTo>
                    <a:pt x="21600" y="10800"/>
                  </a:lnTo>
                  <a:lnTo>
                    <a:pt x="21365" y="9031"/>
                  </a:lnTo>
                  <a:lnTo>
                    <a:pt x="20684" y="7341"/>
                  </a:lnTo>
                  <a:lnTo>
                    <a:pt x="19589" y="5750"/>
                  </a:lnTo>
                  <a:lnTo>
                    <a:pt x="18115" y="4276"/>
                  </a:lnTo>
                  <a:lnTo>
                    <a:pt x="16295" y="2938"/>
                  </a:lnTo>
                  <a:lnTo>
                    <a:pt x="14163" y="1754"/>
                  </a:lnTo>
                  <a:lnTo>
                    <a:pt x="11753" y="744"/>
                  </a:lnTo>
                  <a:lnTo>
                    <a:pt x="9338"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11" name="Google Shape;1511;p35"/>
            <p:cNvSpPr/>
            <p:nvPr/>
          </p:nvSpPr>
          <p:spPr>
            <a:xfrm>
              <a:off x="45359" y="551030"/>
              <a:ext cx="519979" cy="336954"/>
            </a:xfrm>
            <a:custGeom>
              <a:avLst/>
              <a:gdLst/>
              <a:ahLst/>
              <a:cxnLst/>
              <a:rect l="l" t="t" r="r" b="b"/>
              <a:pathLst>
                <a:path w="21600" h="21600" extrusionOk="0">
                  <a:moveTo>
                    <a:pt x="7798" y="0"/>
                  </a:moveTo>
                  <a:lnTo>
                    <a:pt x="5799" y="0"/>
                  </a:lnTo>
                  <a:lnTo>
                    <a:pt x="7410" y="2268"/>
                  </a:lnTo>
                  <a:lnTo>
                    <a:pt x="9241" y="4119"/>
                  </a:lnTo>
                  <a:lnTo>
                    <a:pt x="11261" y="5503"/>
                  </a:lnTo>
                  <a:lnTo>
                    <a:pt x="13436" y="6369"/>
                  </a:lnTo>
                  <a:lnTo>
                    <a:pt x="15735" y="6669"/>
                  </a:lnTo>
                  <a:lnTo>
                    <a:pt x="16037" y="6664"/>
                  </a:lnTo>
                  <a:lnTo>
                    <a:pt x="16338" y="6648"/>
                  </a:lnTo>
                  <a:lnTo>
                    <a:pt x="16637" y="6622"/>
                  </a:lnTo>
                  <a:lnTo>
                    <a:pt x="16934" y="6586"/>
                  </a:lnTo>
                  <a:lnTo>
                    <a:pt x="18396" y="6586"/>
                  </a:lnTo>
                  <a:lnTo>
                    <a:pt x="18316" y="6289"/>
                  </a:lnTo>
                  <a:lnTo>
                    <a:pt x="20149" y="5534"/>
                  </a:lnTo>
                  <a:lnTo>
                    <a:pt x="21600" y="4586"/>
                  </a:lnTo>
                  <a:lnTo>
                    <a:pt x="15735" y="4586"/>
                  </a:lnTo>
                  <a:lnTo>
                    <a:pt x="13750" y="4338"/>
                  </a:lnTo>
                  <a:lnTo>
                    <a:pt x="11865" y="3620"/>
                  </a:lnTo>
                  <a:lnTo>
                    <a:pt x="10108" y="2472"/>
                  </a:lnTo>
                  <a:lnTo>
                    <a:pt x="8502" y="932"/>
                  </a:lnTo>
                  <a:lnTo>
                    <a:pt x="7798" y="0"/>
                  </a:lnTo>
                  <a:close/>
                  <a:moveTo>
                    <a:pt x="4922" y="19399"/>
                  </a:moveTo>
                  <a:lnTo>
                    <a:pt x="0" y="21600"/>
                  </a:lnTo>
                  <a:lnTo>
                    <a:pt x="5958" y="21600"/>
                  </a:lnTo>
                  <a:lnTo>
                    <a:pt x="5247" y="19606"/>
                  </a:lnTo>
                  <a:lnTo>
                    <a:pt x="4922" y="19399"/>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12" name="Google Shape;1512;p35"/>
          <p:cNvGrpSpPr/>
          <p:nvPr/>
        </p:nvGrpSpPr>
        <p:grpSpPr>
          <a:xfrm>
            <a:off x="4682358" y="3833451"/>
            <a:ext cx="377457" cy="359486"/>
            <a:chOff x="0" y="0"/>
            <a:chExt cx="379403" cy="361340"/>
          </a:xfrm>
        </p:grpSpPr>
        <p:sp>
          <p:nvSpPr>
            <p:cNvPr id="1513" name="Google Shape;1513;p35"/>
            <p:cNvSpPr/>
            <p:nvPr/>
          </p:nvSpPr>
          <p:spPr>
            <a:xfrm>
              <a:off x="0" y="0"/>
              <a:ext cx="379403" cy="361340"/>
            </a:xfrm>
            <a:custGeom>
              <a:avLst/>
              <a:gdLst/>
              <a:ahLst/>
              <a:cxnLst/>
              <a:rect l="l" t="t" r="r" b="b"/>
              <a:pathLst>
                <a:path w="21600" h="21600" extrusionOk="0">
                  <a:moveTo>
                    <a:pt x="11145" y="0"/>
                  </a:moveTo>
                  <a:lnTo>
                    <a:pt x="10455" y="0"/>
                  </a:lnTo>
                  <a:lnTo>
                    <a:pt x="10139" y="200"/>
                  </a:lnTo>
                  <a:lnTo>
                    <a:pt x="7061" y="6402"/>
                  </a:lnTo>
                  <a:lnTo>
                    <a:pt x="494" y="7559"/>
                  </a:lnTo>
                  <a:lnTo>
                    <a:pt x="213" y="7813"/>
                  </a:lnTo>
                  <a:lnTo>
                    <a:pt x="0" y="8501"/>
                  </a:lnTo>
                  <a:lnTo>
                    <a:pt x="85" y="8879"/>
                  </a:lnTo>
                  <a:lnTo>
                    <a:pt x="4750" y="13869"/>
                  </a:lnTo>
                  <a:lnTo>
                    <a:pt x="3770" y="20785"/>
                  </a:lnTo>
                  <a:lnTo>
                    <a:pt x="3912" y="21143"/>
                  </a:lnTo>
                  <a:lnTo>
                    <a:pt x="4470" y="21568"/>
                  </a:lnTo>
                  <a:lnTo>
                    <a:pt x="4839" y="21600"/>
                  </a:lnTo>
                  <a:lnTo>
                    <a:pt x="6401" y="20784"/>
                  </a:lnTo>
                  <a:lnTo>
                    <a:pt x="10800" y="18484"/>
                  </a:lnTo>
                  <a:lnTo>
                    <a:pt x="17505" y="18484"/>
                  </a:lnTo>
                  <a:lnTo>
                    <a:pt x="16851" y="13869"/>
                  </a:lnTo>
                  <a:lnTo>
                    <a:pt x="21515" y="8879"/>
                  </a:lnTo>
                  <a:lnTo>
                    <a:pt x="21600" y="8501"/>
                  </a:lnTo>
                  <a:lnTo>
                    <a:pt x="21387" y="7813"/>
                  </a:lnTo>
                  <a:lnTo>
                    <a:pt x="21106" y="7559"/>
                  </a:lnTo>
                  <a:lnTo>
                    <a:pt x="14539" y="6402"/>
                  </a:lnTo>
                  <a:lnTo>
                    <a:pt x="11620" y="523"/>
                  </a:lnTo>
                  <a:lnTo>
                    <a:pt x="11462" y="200"/>
                  </a:lnTo>
                  <a:lnTo>
                    <a:pt x="1114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14" name="Google Shape;1514;p35"/>
            <p:cNvSpPr/>
            <p:nvPr/>
          </p:nvSpPr>
          <p:spPr>
            <a:xfrm>
              <a:off x="189701" y="309215"/>
              <a:ext cx="123503" cy="51151"/>
            </a:xfrm>
            <a:custGeom>
              <a:avLst/>
              <a:gdLst/>
              <a:ahLst/>
              <a:cxnLst/>
              <a:rect l="l" t="t" r="r" b="b"/>
              <a:pathLst>
                <a:path w="21600" h="21600" extrusionOk="0">
                  <a:moveTo>
                    <a:pt x="20597" y="0"/>
                  </a:moveTo>
                  <a:lnTo>
                    <a:pt x="0" y="0"/>
                  </a:lnTo>
                  <a:lnTo>
                    <a:pt x="17766" y="21357"/>
                  </a:lnTo>
                  <a:lnTo>
                    <a:pt x="18198" y="21600"/>
                  </a:lnTo>
                  <a:lnTo>
                    <a:pt x="19221" y="21600"/>
                  </a:lnTo>
                  <a:lnTo>
                    <a:pt x="19809" y="21154"/>
                  </a:lnTo>
                  <a:lnTo>
                    <a:pt x="21159" y="18784"/>
                  </a:lnTo>
                  <a:lnTo>
                    <a:pt x="21600" y="16250"/>
                  </a:lnTo>
                  <a:lnTo>
                    <a:pt x="20597"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515" name="Google Shape;1515;p35"/>
          <p:cNvSpPr/>
          <p:nvPr/>
        </p:nvSpPr>
        <p:spPr>
          <a:xfrm>
            <a:off x="4040607" y="4822130"/>
            <a:ext cx="1663596" cy="355679"/>
          </a:xfrm>
          <a:prstGeom prst="rect">
            <a:avLst/>
          </a:prstGeom>
          <a:noFill/>
          <a:ln>
            <a:noFill/>
          </a:ln>
        </p:spPr>
        <p:txBody>
          <a:bodyPr spcFirstLastPara="1" wrap="square" lIns="0" tIns="0" rIns="0" bIns="0" anchor="ctr" anchorCtr="0">
            <a:noAutofit/>
          </a:bodyPr>
          <a:lstStyle/>
          <a:p>
            <a:pPr algn="ctr">
              <a:lnSpc>
                <a:spcPct val="115000"/>
              </a:lnSpc>
              <a:buClr>
                <a:srgbClr val="FFFFFF"/>
              </a:buClr>
              <a:buSzPts val="1400"/>
            </a:pPr>
            <a:r>
              <a:rPr lang="en-US" sz="1273">
                <a:solidFill>
                  <a:srgbClr val="FFFFFF"/>
                </a:solidFill>
                <a:latin typeface="Arial"/>
                <a:ea typeface="Arial"/>
                <a:cs typeface="Arial"/>
                <a:sym typeface="Arial"/>
              </a:rPr>
              <a:t>Excelencia  Operativa</a:t>
            </a:r>
            <a:endParaRPr sz="1273"/>
          </a:p>
        </p:txBody>
      </p:sp>
      <p:sp>
        <p:nvSpPr>
          <p:cNvPr id="1516" name="Google Shape;1516;p35"/>
          <p:cNvSpPr/>
          <p:nvPr/>
        </p:nvSpPr>
        <p:spPr>
          <a:xfrm>
            <a:off x="6252662" y="1282628"/>
            <a:ext cx="2133347" cy="1907750"/>
          </a:xfrm>
          <a:prstGeom prst="rect">
            <a:avLst/>
          </a:prstGeom>
          <a:solidFill>
            <a:srgbClr val="4E799D"/>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17" name="Google Shape;1517;p35"/>
          <p:cNvSpPr/>
          <p:nvPr/>
        </p:nvSpPr>
        <p:spPr>
          <a:xfrm>
            <a:off x="6252662" y="2614317"/>
            <a:ext cx="2134075" cy="370961"/>
          </a:xfrm>
          <a:prstGeom prst="rect">
            <a:avLst/>
          </a:prstGeom>
          <a:noFill/>
          <a:ln>
            <a:noFill/>
          </a:ln>
        </p:spPr>
        <p:txBody>
          <a:bodyPr spcFirstLastPara="1" wrap="square" lIns="0" tIns="0" rIns="0" bIns="0" anchor="ctr" anchorCtr="0">
            <a:noAutofit/>
          </a:bodyPr>
          <a:lstStyle/>
          <a:p>
            <a:pPr algn="ctr">
              <a:lnSpc>
                <a:spcPct val="115000"/>
              </a:lnSpc>
              <a:buClr>
                <a:srgbClr val="FFFFFF"/>
              </a:buClr>
              <a:buSzPts val="1400"/>
            </a:pPr>
            <a:r>
              <a:rPr lang="en-US" sz="1273">
                <a:solidFill>
                  <a:srgbClr val="FFFFFF"/>
                </a:solidFill>
                <a:latin typeface="Arial"/>
                <a:ea typeface="Arial"/>
                <a:cs typeface="Arial"/>
                <a:sym typeface="Arial"/>
              </a:rPr>
              <a:t>Ventas,</a:t>
            </a:r>
            <a:endParaRPr sz="1273"/>
          </a:p>
          <a:p>
            <a:pPr algn="ctr">
              <a:lnSpc>
                <a:spcPct val="115000"/>
              </a:lnSpc>
              <a:spcBef>
                <a:spcPts val="182"/>
              </a:spcBef>
              <a:buClr>
                <a:srgbClr val="FFFFFF"/>
              </a:buClr>
              <a:buSzPts val="1400"/>
            </a:pPr>
            <a:r>
              <a:rPr lang="en-US" sz="1273">
                <a:solidFill>
                  <a:srgbClr val="FFFFFF"/>
                </a:solidFill>
                <a:latin typeface="Arial"/>
                <a:ea typeface="Arial"/>
                <a:cs typeface="Arial"/>
                <a:sym typeface="Arial"/>
              </a:rPr>
              <a:t>Ventas, Ventas</a:t>
            </a:r>
            <a:endParaRPr sz="1273"/>
          </a:p>
        </p:txBody>
      </p:sp>
      <p:grpSp>
        <p:nvGrpSpPr>
          <p:cNvPr id="1518" name="Google Shape;1518;p35"/>
          <p:cNvGrpSpPr/>
          <p:nvPr/>
        </p:nvGrpSpPr>
        <p:grpSpPr>
          <a:xfrm>
            <a:off x="6591950" y="1768325"/>
            <a:ext cx="449313" cy="423479"/>
            <a:chOff x="0" y="0"/>
            <a:chExt cx="451630" cy="425663"/>
          </a:xfrm>
        </p:grpSpPr>
        <p:sp>
          <p:nvSpPr>
            <p:cNvPr id="1519" name="Google Shape;1519;p35"/>
            <p:cNvSpPr/>
            <p:nvPr/>
          </p:nvSpPr>
          <p:spPr>
            <a:xfrm>
              <a:off x="0" y="0"/>
              <a:ext cx="343880" cy="425663"/>
            </a:xfrm>
            <a:custGeom>
              <a:avLst/>
              <a:gdLst/>
              <a:ahLst/>
              <a:cxnLst/>
              <a:rect l="l" t="t" r="r" b="b"/>
              <a:pathLst>
                <a:path w="21600" h="21600" extrusionOk="0">
                  <a:moveTo>
                    <a:pt x="8229" y="0"/>
                  </a:moveTo>
                  <a:lnTo>
                    <a:pt x="0" y="0"/>
                  </a:lnTo>
                  <a:lnTo>
                    <a:pt x="10770" y="21600"/>
                  </a:lnTo>
                  <a:lnTo>
                    <a:pt x="17598" y="21600"/>
                  </a:lnTo>
                  <a:lnTo>
                    <a:pt x="21600" y="13573"/>
                  </a:lnTo>
                  <a:lnTo>
                    <a:pt x="14260" y="13573"/>
                  </a:lnTo>
                  <a:lnTo>
                    <a:pt x="822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20" name="Google Shape;1520;p35"/>
            <p:cNvSpPr/>
            <p:nvPr/>
          </p:nvSpPr>
          <p:spPr>
            <a:xfrm>
              <a:off x="227018" y="0"/>
              <a:ext cx="224612" cy="267479"/>
            </a:xfrm>
            <a:custGeom>
              <a:avLst/>
              <a:gdLst/>
              <a:ahLst/>
              <a:cxnLst/>
              <a:rect l="l" t="t" r="r" b="b"/>
              <a:pathLst>
                <a:path w="21600" h="21600" extrusionOk="0">
                  <a:moveTo>
                    <a:pt x="21600" y="0"/>
                  </a:moveTo>
                  <a:lnTo>
                    <a:pt x="9232" y="0"/>
                  </a:lnTo>
                  <a:lnTo>
                    <a:pt x="0" y="21600"/>
                  </a:lnTo>
                  <a:lnTo>
                    <a:pt x="11238" y="21600"/>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21" name="Google Shape;1521;p35"/>
          <p:cNvGrpSpPr/>
          <p:nvPr/>
        </p:nvGrpSpPr>
        <p:grpSpPr>
          <a:xfrm>
            <a:off x="7094717" y="1768325"/>
            <a:ext cx="449313" cy="423479"/>
            <a:chOff x="0" y="0"/>
            <a:chExt cx="451630" cy="425663"/>
          </a:xfrm>
        </p:grpSpPr>
        <p:sp>
          <p:nvSpPr>
            <p:cNvPr id="1522" name="Google Shape;1522;p35"/>
            <p:cNvSpPr/>
            <p:nvPr/>
          </p:nvSpPr>
          <p:spPr>
            <a:xfrm>
              <a:off x="0" y="0"/>
              <a:ext cx="343880" cy="425663"/>
            </a:xfrm>
            <a:custGeom>
              <a:avLst/>
              <a:gdLst/>
              <a:ahLst/>
              <a:cxnLst/>
              <a:rect l="l" t="t" r="r" b="b"/>
              <a:pathLst>
                <a:path w="21600" h="21600" extrusionOk="0">
                  <a:moveTo>
                    <a:pt x="8229" y="0"/>
                  </a:moveTo>
                  <a:lnTo>
                    <a:pt x="0" y="0"/>
                  </a:lnTo>
                  <a:lnTo>
                    <a:pt x="10770" y="21600"/>
                  </a:lnTo>
                  <a:lnTo>
                    <a:pt x="17598" y="21600"/>
                  </a:lnTo>
                  <a:lnTo>
                    <a:pt x="21600" y="13573"/>
                  </a:lnTo>
                  <a:lnTo>
                    <a:pt x="14260" y="13573"/>
                  </a:lnTo>
                  <a:lnTo>
                    <a:pt x="822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23" name="Google Shape;1523;p35"/>
            <p:cNvSpPr/>
            <p:nvPr/>
          </p:nvSpPr>
          <p:spPr>
            <a:xfrm>
              <a:off x="227018" y="0"/>
              <a:ext cx="224612" cy="267479"/>
            </a:xfrm>
            <a:custGeom>
              <a:avLst/>
              <a:gdLst/>
              <a:ahLst/>
              <a:cxnLst/>
              <a:rect l="l" t="t" r="r" b="b"/>
              <a:pathLst>
                <a:path w="21600" h="21600" extrusionOk="0">
                  <a:moveTo>
                    <a:pt x="21600" y="0"/>
                  </a:moveTo>
                  <a:lnTo>
                    <a:pt x="9232" y="0"/>
                  </a:lnTo>
                  <a:lnTo>
                    <a:pt x="0" y="21600"/>
                  </a:lnTo>
                  <a:lnTo>
                    <a:pt x="11238" y="21600"/>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24" name="Google Shape;1524;p35"/>
          <p:cNvGrpSpPr/>
          <p:nvPr/>
        </p:nvGrpSpPr>
        <p:grpSpPr>
          <a:xfrm>
            <a:off x="7597493" y="1768325"/>
            <a:ext cx="449302" cy="423479"/>
            <a:chOff x="0" y="0"/>
            <a:chExt cx="451619" cy="425663"/>
          </a:xfrm>
        </p:grpSpPr>
        <p:sp>
          <p:nvSpPr>
            <p:cNvPr id="1525" name="Google Shape;1525;p35"/>
            <p:cNvSpPr/>
            <p:nvPr/>
          </p:nvSpPr>
          <p:spPr>
            <a:xfrm>
              <a:off x="0" y="0"/>
              <a:ext cx="343870" cy="425663"/>
            </a:xfrm>
            <a:custGeom>
              <a:avLst/>
              <a:gdLst/>
              <a:ahLst/>
              <a:cxnLst/>
              <a:rect l="l" t="t" r="r" b="b"/>
              <a:pathLst>
                <a:path w="21600" h="21600" extrusionOk="0">
                  <a:moveTo>
                    <a:pt x="8229" y="0"/>
                  </a:moveTo>
                  <a:lnTo>
                    <a:pt x="0" y="0"/>
                  </a:lnTo>
                  <a:lnTo>
                    <a:pt x="10771" y="21600"/>
                  </a:lnTo>
                  <a:lnTo>
                    <a:pt x="17597" y="21600"/>
                  </a:lnTo>
                  <a:lnTo>
                    <a:pt x="21600" y="13573"/>
                  </a:lnTo>
                  <a:lnTo>
                    <a:pt x="14259" y="13573"/>
                  </a:lnTo>
                  <a:lnTo>
                    <a:pt x="822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26" name="Google Shape;1526;p35"/>
            <p:cNvSpPr/>
            <p:nvPr/>
          </p:nvSpPr>
          <p:spPr>
            <a:xfrm>
              <a:off x="227007" y="0"/>
              <a:ext cx="224612" cy="267479"/>
            </a:xfrm>
            <a:custGeom>
              <a:avLst/>
              <a:gdLst/>
              <a:ahLst/>
              <a:cxnLst/>
              <a:rect l="l" t="t" r="r" b="b"/>
              <a:pathLst>
                <a:path w="21600" h="21600" extrusionOk="0">
                  <a:moveTo>
                    <a:pt x="21600" y="0"/>
                  </a:moveTo>
                  <a:lnTo>
                    <a:pt x="9233" y="0"/>
                  </a:lnTo>
                  <a:lnTo>
                    <a:pt x="0" y="21600"/>
                  </a:lnTo>
                  <a:lnTo>
                    <a:pt x="11238" y="21600"/>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527" name="Google Shape;1527;p35"/>
          <p:cNvSpPr/>
          <p:nvPr/>
        </p:nvSpPr>
        <p:spPr>
          <a:xfrm>
            <a:off x="6252617" y="3482855"/>
            <a:ext cx="2133347" cy="1907750"/>
          </a:xfrm>
          <a:prstGeom prst="rect">
            <a:avLst/>
          </a:prstGeom>
          <a:solidFill>
            <a:srgbClr val="06577E"/>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nvGrpSpPr>
          <p:cNvPr id="1528" name="Google Shape;1528;p35"/>
          <p:cNvGrpSpPr/>
          <p:nvPr/>
        </p:nvGrpSpPr>
        <p:grpSpPr>
          <a:xfrm>
            <a:off x="6855490" y="3704356"/>
            <a:ext cx="927680" cy="927401"/>
            <a:chOff x="0" y="0"/>
            <a:chExt cx="932463" cy="932182"/>
          </a:xfrm>
        </p:grpSpPr>
        <p:sp>
          <p:nvSpPr>
            <p:cNvPr id="1529" name="Google Shape;1529;p35"/>
            <p:cNvSpPr/>
            <p:nvPr/>
          </p:nvSpPr>
          <p:spPr>
            <a:xfrm>
              <a:off x="0" y="0"/>
              <a:ext cx="751987" cy="932182"/>
            </a:xfrm>
            <a:custGeom>
              <a:avLst/>
              <a:gdLst/>
              <a:ahLst/>
              <a:cxnLst/>
              <a:rect l="l" t="t" r="r" b="b"/>
              <a:pathLst>
                <a:path w="21600" h="21600" extrusionOk="0">
                  <a:moveTo>
                    <a:pt x="7344" y="0"/>
                  </a:moveTo>
                  <a:lnTo>
                    <a:pt x="6083" y="147"/>
                  </a:lnTo>
                  <a:lnTo>
                    <a:pt x="4948" y="530"/>
                  </a:lnTo>
                  <a:lnTo>
                    <a:pt x="3986" y="1118"/>
                  </a:lnTo>
                  <a:lnTo>
                    <a:pt x="3242" y="1913"/>
                  </a:lnTo>
                  <a:lnTo>
                    <a:pt x="2762" y="2825"/>
                  </a:lnTo>
                  <a:lnTo>
                    <a:pt x="2592" y="3855"/>
                  </a:lnTo>
                  <a:lnTo>
                    <a:pt x="2592" y="4179"/>
                  </a:lnTo>
                  <a:lnTo>
                    <a:pt x="2682" y="4767"/>
                  </a:lnTo>
                  <a:lnTo>
                    <a:pt x="2939" y="5326"/>
                  </a:lnTo>
                  <a:lnTo>
                    <a:pt x="3347" y="5797"/>
                  </a:lnTo>
                  <a:lnTo>
                    <a:pt x="3888" y="6180"/>
                  </a:lnTo>
                  <a:lnTo>
                    <a:pt x="3888" y="6209"/>
                  </a:lnTo>
                  <a:lnTo>
                    <a:pt x="3980" y="6827"/>
                  </a:lnTo>
                  <a:lnTo>
                    <a:pt x="4240" y="7416"/>
                  </a:lnTo>
                  <a:lnTo>
                    <a:pt x="4649" y="7946"/>
                  </a:lnTo>
                  <a:lnTo>
                    <a:pt x="5184" y="8387"/>
                  </a:lnTo>
                  <a:lnTo>
                    <a:pt x="5184" y="9123"/>
                  </a:lnTo>
                  <a:lnTo>
                    <a:pt x="3249" y="9387"/>
                  </a:lnTo>
                  <a:lnTo>
                    <a:pt x="1947" y="9770"/>
                  </a:lnTo>
                  <a:lnTo>
                    <a:pt x="919" y="10447"/>
                  </a:lnTo>
                  <a:lnTo>
                    <a:pt x="243" y="11389"/>
                  </a:lnTo>
                  <a:lnTo>
                    <a:pt x="0" y="12477"/>
                  </a:lnTo>
                  <a:lnTo>
                    <a:pt x="0" y="15332"/>
                  </a:lnTo>
                  <a:lnTo>
                    <a:pt x="7641" y="15332"/>
                  </a:lnTo>
                  <a:lnTo>
                    <a:pt x="6637" y="15803"/>
                  </a:lnTo>
                  <a:lnTo>
                    <a:pt x="5861" y="16480"/>
                  </a:lnTo>
                  <a:lnTo>
                    <a:pt x="5361" y="17304"/>
                  </a:lnTo>
                  <a:lnTo>
                    <a:pt x="5184" y="18245"/>
                  </a:lnTo>
                  <a:lnTo>
                    <a:pt x="5184" y="21600"/>
                  </a:lnTo>
                  <a:lnTo>
                    <a:pt x="21600" y="21600"/>
                  </a:lnTo>
                  <a:lnTo>
                    <a:pt x="21600" y="20923"/>
                  </a:lnTo>
                  <a:lnTo>
                    <a:pt x="6048" y="20923"/>
                  </a:lnTo>
                  <a:lnTo>
                    <a:pt x="6048" y="18245"/>
                  </a:lnTo>
                  <a:lnTo>
                    <a:pt x="6703" y="16744"/>
                  </a:lnTo>
                  <a:lnTo>
                    <a:pt x="8392" y="15891"/>
                  </a:lnTo>
                  <a:lnTo>
                    <a:pt x="9291" y="15714"/>
                  </a:lnTo>
                  <a:lnTo>
                    <a:pt x="10338" y="15714"/>
                  </a:lnTo>
                  <a:lnTo>
                    <a:pt x="10191" y="15538"/>
                  </a:lnTo>
                  <a:lnTo>
                    <a:pt x="11125" y="15361"/>
                  </a:lnTo>
                  <a:lnTo>
                    <a:pt x="12483" y="15361"/>
                  </a:lnTo>
                  <a:lnTo>
                    <a:pt x="11664" y="14832"/>
                  </a:lnTo>
                  <a:lnTo>
                    <a:pt x="11664" y="14655"/>
                  </a:lnTo>
                  <a:lnTo>
                    <a:pt x="864" y="14655"/>
                  </a:lnTo>
                  <a:lnTo>
                    <a:pt x="864" y="12477"/>
                  </a:lnTo>
                  <a:lnTo>
                    <a:pt x="1578" y="10888"/>
                  </a:lnTo>
                  <a:lnTo>
                    <a:pt x="3391" y="10064"/>
                  </a:lnTo>
                  <a:lnTo>
                    <a:pt x="3591" y="10035"/>
                  </a:lnTo>
                  <a:lnTo>
                    <a:pt x="4593" y="10035"/>
                  </a:lnTo>
                  <a:lnTo>
                    <a:pt x="4506" y="9917"/>
                  </a:lnTo>
                  <a:lnTo>
                    <a:pt x="5505" y="9799"/>
                  </a:lnTo>
                  <a:lnTo>
                    <a:pt x="6971" y="9799"/>
                  </a:lnTo>
                  <a:lnTo>
                    <a:pt x="6048" y="9240"/>
                  </a:lnTo>
                  <a:lnTo>
                    <a:pt x="6048" y="8799"/>
                  </a:lnTo>
                  <a:lnTo>
                    <a:pt x="9075" y="8799"/>
                  </a:lnTo>
                  <a:lnTo>
                    <a:pt x="9100" y="8328"/>
                  </a:lnTo>
                  <a:lnTo>
                    <a:pt x="9110" y="8299"/>
                  </a:lnTo>
                  <a:lnTo>
                    <a:pt x="7344" y="8299"/>
                  </a:lnTo>
                  <a:lnTo>
                    <a:pt x="6336" y="8122"/>
                  </a:lnTo>
                  <a:lnTo>
                    <a:pt x="5512" y="7681"/>
                  </a:lnTo>
                  <a:lnTo>
                    <a:pt x="4956" y="7004"/>
                  </a:lnTo>
                  <a:lnTo>
                    <a:pt x="4752" y="6209"/>
                  </a:lnTo>
                  <a:lnTo>
                    <a:pt x="4752" y="5238"/>
                  </a:lnTo>
                  <a:lnTo>
                    <a:pt x="3888" y="5238"/>
                  </a:lnTo>
                  <a:lnTo>
                    <a:pt x="3459" y="4208"/>
                  </a:lnTo>
                  <a:lnTo>
                    <a:pt x="3456" y="3855"/>
                  </a:lnTo>
                  <a:lnTo>
                    <a:pt x="3655" y="2854"/>
                  </a:lnTo>
                  <a:lnTo>
                    <a:pt x="4208" y="2001"/>
                  </a:lnTo>
                  <a:lnTo>
                    <a:pt x="5050" y="1324"/>
                  </a:lnTo>
                  <a:lnTo>
                    <a:pt x="6117" y="853"/>
                  </a:lnTo>
                  <a:lnTo>
                    <a:pt x="7344" y="706"/>
                  </a:lnTo>
                  <a:lnTo>
                    <a:pt x="10009" y="706"/>
                  </a:lnTo>
                  <a:lnTo>
                    <a:pt x="9608" y="471"/>
                  </a:lnTo>
                  <a:lnTo>
                    <a:pt x="8520" y="118"/>
                  </a:lnTo>
                  <a:lnTo>
                    <a:pt x="734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0" name="Google Shape;1530;p35"/>
            <p:cNvSpPr/>
            <p:nvPr/>
          </p:nvSpPr>
          <p:spPr>
            <a:xfrm>
              <a:off x="466236" y="617220"/>
              <a:ext cx="466227" cy="71121"/>
            </a:xfrm>
            <a:custGeom>
              <a:avLst/>
              <a:gdLst/>
              <a:ahLst/>
              <a:cxnLst/>
              <a:rect l="l" t="t" r="r" b="b"/>
              <a:pathLst>
                <a:path w="21600" h="21600" extrusionOk="0">
                  <a:moveTo>
                    <a:pt x="4181" y="0"/>
                  </a:moveTo>
                  <a:lnTo>
                    <a:pt x="2787" y="0"/>
                  </a:lnTo>
                  <a:lnTo>
                    <a:pt x="2787" y="6943"/>
                  </a:lnTo>
                  <a:lnTo>
                    <a:pt x="0" y="21600"/>
                  </a:lnTo>
                  <a:lnTo>
                    <a:pt x="2178" y="21600"/>
                  </a:lnTo>
                  <a:lnTo>
                    <a:pt x="3656" y="13886"/>
                  </a:lnTo>
                  <a:lnTo>
                    <a:pt x="9377" y="13886"/>
                  </a:lnTo>
                  <a:lnTo>
                    <a:pt x="9276" y="13500"/>
                  </a:lnTo>
                  <a:lnTo>
                    <a:pt x="21600" y="13500"/>
                  </a:lnTo>
                  <a:lnTo>
                    <a:pt x="21600" y="4629"/>
                  </a:lnTo>
                  <a:lnTo>
                    <a:pt x="4181" y="4629"/>
                  </a:lnTo>
                  <a:lnTo>
                    <a:pt x="4181"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1" name="Google Shape;1531;p35"/>
            <p:cNvSpPr/>
            <p:nvPr/>
          </p:nvSpPr>
          <p:spPr>
            <a:xfrm>
              <a:off x="802644" y="433070"/>
              <a:ext cx="129819" cy="199391"/>
            </a:xfrm>
            <a:custGeom>
              <a:avLst/>
              <a:gdLst/>
              <a:ahLst/>
              <a:cxnLst/>
              <a:rect l="l" t="t" r="r" b="b"/>
              <a:pathLst>
                <a:path w="21600" h="21600" extrusionOk="0">
                  <a:moveTo>
                    <a:pt x="12932" y="0"/>
                  </a:moveTo>
                  <a:lnTo>
                    <a:pt x="0" y="0"/>
                  </a:lnTo>
                  <a:lnTo>
                    <a:pt x="1960" y="138"/>
                  </a:lnTo>
                  <a:lnTo>
                    <a:pt x="7825" y="1513"/>
                  </a:lnTo>
                  <a:lnTo>
                    <a:pt x="12459" y="3990"/>
                  </a:lnTo>
                  <a:lnTo>
                    <a:pt x="15502" y="7429"/>
                  </a:lnTo>
                  <a:lnTo>
                    <a:pt x="16596" y="11419"/>
                  </a:lnTo>
                  <a:lnTo>
                    <a:pt x="16596" y="21600"/>
                  </a:lnTo>
                  <a:lnTo>
                    <a:pt x="21600" y="21600"/>
                  </a:lnTo>
                  <a:lnTo>
                    <a:pt x="21600" y="11419"/>
                  </a:lnTo>
                  <a:lnTo>
                    <a:pt x="20702" y="7292"/>
                  </a:lnTo>
                  <a:lnTo>
                    <a:pt x="18162" y="3577"/>
                  </a:lnTo>
                  <a:lnTo>
                    <a:pt x="14213" y="550"/>
                  </a:lnTo>
                  <a:lnTo>
                    <a:pt x="12932"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2" name="Google Shape;1532;p35"/>
            <p:cNvSpPr/>
            <p:nvPr/>
          </p:nvSpPr>
          <p:spPr>
            <a:xfrm>
              <a:off x="703705" y="422910"/>
              <a:ext cx="176664" cy="130811"/>
            </a:xfrm>
            <a:custGeom>
              <a:avLst/>
              <a:gdLst/>
              <a:ahLst/>
              <a:cxnLst/>
              <a:rect l="l" t="t" r="r" b="b"/>
              <a:pathLst>
                <a:path w="21600" h="21600" extrusionOk="0">
                  <a:moveTo>
                    <a:pt x="19717" y="0"/>
                  </a:moveTo>
                  <a:lnTo>
                    <a:pt x="5316" y="0"/>
                  </a:lnTo>
                  <a:lnTo>
                    <a:pt x="8219" y="629"/>
                  </a:lnTo>
                  <a:lnTo>
                    <a:pt x="9426" y="8808"/>
                  </a:lnTo>
                  <a:lnTo>
                    <a:pt x="0" y="21600"/>
                  </a:lnTo>
                  <a:lnTo>
                    <a:pt x="5217" y="21600"/>
                  </a:lnTo>
                  <a:lnTo>
                    <a:pt x="13416" y="10485"/>
                  </a:lnTo>
                  <a:lnTo>
                    <a:pt x="12097" y="1678"/>
                  </a:lnTo>
                  <a:lnTo>
                    <a:pt x="21600" y="1678"/>
                  </a:lnTo>
                  <a:lnTo>
                    <a:pt x="19717"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3" name="Google Shape;1533;p35"/>
            <p:cNvSpPr/>
            <p:nvPr/>
          </p:nvSpPr>
          <p:spPr>
            <a:xfrm>
              <a:off x="676795" y="379730"/>
              <a:ext cx="188176" cy="160021"/>
            </a:xfrm>
            <a:custGeom>
              <a:avLst/>
              <a:gdLst/>
              <a:ahLst/>
              <a:cxnLst/>
              <a:rect l="l" t="t" r="r" b="b"/>
              <a:pathLst>
                <a:path w="21600" h="21600" extrusionOk="0">
                  <a:moveTo>
                    <a:pt x="8631" y="0"/>
                  </a:moveTo>
                  <a:lnTo>
                    <a:pt x="5179" y="0"/>
                  </a:lnTo>
                  <a:lnTo>
                    <a:pt x="5179" y="3257"/>
                  </a:lnTo>
                  <a:lnTo>
                    <a:pt x="0" y="21600"/>
                  </a:lnTo>
                  <a:lnTo>
                    <a:pt x="3622" y="21600"/>
                  </a:lnTo>
                  <a:lnTo>
                    <a:pt x="8079" y="5829"/>
                  </a:lnTo>
                  <a:lnTo>
                    <a:pt x="21600" y="5829"/>
                  </a:lnTo>
                  <a:lnTo>
                    <a:pt x="20716" y="5143"/>
                  </a:lnTo>
                  <a:lnTo>
                    <a:pt x="20716" y="3600"/>
                  </a:lnTo>
                  <a:lnTo>
                    <a:pt x="16967" y="3600"/>
                  </a:lnTo>
                  <a:lnTo>
                    <a:pt x="16671" y="3429"/>
                  </a:lnTo>
                  <a:lnTo>
                    <a:pt x="8631" y="1886"/>
                  </a:lnTo>
                  <a:lnTo>
                    <a:pt x="8631"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4" name="Google Shape;1534;p35"/>
            <p:cNvSpPr/>
            <p:nvPr/>
          </p:nvSpPr>
          <p:spPr>
            <a:xfrm>
              <a:off x="442206" y="227330"/>
              <a:ext cx="313509" cy="248921"/>
            </a:xfrm>
            <a:custGeom>
              <a:avLst/>
              <a:gdLst/>
              <a:ahLst/>
              <a:cxnLst/>
              <a:rect l="l" t="t" r="r" b="b"/>
              <a:pathLst>
                <a:path w="21600" h="21600" extrusionOk="0">
                  <a:moveTo>
                    <a:pt x="9945" y="0"/>
                  </a:moveTo>
                  <a:lnTo>
                    <a:pt x="0" y="0"/>
                  </a:lnTo>
                  <a:lnTo>
                    <a:pt x="3295" y="110"/>
                  </a:lnTo>
                  <a:lnTo>
                    <a:pt x="6346" y="1322"/>
                  </a:lnTo>
                  <a:lnTo>
                    <a:pt x="8943" y="3637"/>
                  </a:lnTo>
                  <a:lnTo>
                    <a:pt x="10878" y="7053"/>
                  </a:lnTo>
                  <a:lnTo>
                    <a:pt x="11166" y="7714"/>
                  </a:lnTo>
                  <a:lnTo>
                    <a:pt x="11799" y="7714"/>
                  </a:lnTo>
                  <a:lnTo>
                    <a:pt x="12287" y="7824"/>
                  </a:lnTo>
                  <a:lnTo>
                    <a:pt x="12685" y="8155"/>
                  </a:lnTo>
                  <a:lnTo>
                    <a:pt x="12954" y="8706"/>
                  </a:lnTo>
                  <a:lnTo>
                    <a:pt x="13053" y="9257"/>
                  </a:lnTo>
                  <a:lnTo>
                    <a:pt x="13045" y="14327"/>
                  </a:lnTo>
                  <a:lnTo>
                    <a:pt x="12914" y="16200"/>
                  </a:lnTo>
                  <a:lnTo>
                    <a:pt x="12511" y="18184"/>
                  </a:lnTo>
                  <a:lnTo>
                    <a:pt x="11860" y="19947"/>
                  </a:lnTo>
                  <a:lnTo>
                    <a:pt x="10980" y="21600"/>
                  </a:lnTo>
                  <a:lnTo>
                    <a:pt x="14717" y="21600"/>
                  </a:lnTo>
                  <a:lnTo>
                    <a:pt x="14225" y="19727"/>
                  </a:lnTo>
                  <a:lnTo>
                    <a:pt x="14609" y="18404"/>
                  </a:lnTo>
                  <a:lnTo>
                    <a:pt x="14892" y="17082"/>
                  </a:lnTo>
                  <a:lnTo>
                    <a:pt x="15067" y="15649"/>
                  </a:lnTo>
                  <a:lnTo>
                    <a:pt x="15122" y="14327"/>
                  </a:lnTo>
                  <a:lnTo>
                    <a:pt x="15127" y="13886"/>
                  </a:lnTo>
                  <a:lnTo>
                    <a:pt x="16977" y="13886"/>
                  </a:lnTo>
                  <a:lnTo>
                    <a:pt x="17769" y="13776"/>
                  </a:lnTo>
                  <a:lnTo>
                    <a:pt x="18535" y="13555"/>
                  </a:lnTo>
                  <a:lnTo>
                    <a:pt x="19271" y="13224"/>
                  </a:lnTo>
                  <a:lnTo>
                    <a:pt x="21343" y="13224"/>
                  </a:lnTo>
                  <a:lnTo>
                    <a:pt x="21343" y="11682"/>
                  </a:lnTo>
                  <a:lnTo>
                    <a:pt x="21600" y="11351"/>
                  </a:lnTo>
                  <a:lnTo>
                    <a:pt x="15817" y="11351"/>
                  </a:lnTo>
                  <a:lnTo>
                    <a:pt x="15471" y="11241"/>
                  </a:lnTo>
                  <a:lnTo>
                    <a:pt x="15127" y="11241"/>
                  </a:lnTo>
                  <a:lnTo>
                    <a:pt x="15127" y="9257"/>
                  </a:lnTo>
                  <a:lnTo>
                    <a:pt x="14923" y="7824"/>
                  </a:lnTo>
                  <a:lnTo>
                    <a:pt x="14361" y="6612"/>
                  </a:lnTo>
                  <a:lnTo>
                    <a:pt x="13512" y="5731"/>
                  </a:lnTo>
                  <a:lnTo>
                    <a:pt x="12452" y="5180"/>
                  </a:lnTo>
                  <a:lnTo>
                    <a:pt x="11913" y="4078"/>
                  </a:lnTo>
                  <a:lnTo>
                    <a:pt x="11313" y="3086"/>
                  </a:lnTo>
                  <a:lnTo>
                    <a:pt x="10655" y="2094"/>
                  </a:lnTo>
                  <a:lnTo>
                    <a:pt x="9945" y="1322"/>
                  </a:lnTo>
                  <a:lnTo>
                    <a:pt x="994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5" name="Google Shape;1535;p35"/>
            <p:cNvSpPr/>
            <p:nvPr/>
          </p:nvSpPr>
          <p:spPr>
            <a:xfrm>
              <a:off x="676795" y="30480"/>
              <a:ext cx="180477" cy="375921"/>
            </a:xfrm>
            <a:custGeom>
              <a:avLst/>
              <a:gdLst/>
              <a:ahLst/>
              <a:cxnLst/>
              <a:rect l="l" t="t" r="r" b="b"/>
              <a:pathLst>
                <a:path w="21600" h="21600" extrusionOk="0">
                  <a:moveTo>
                    <a:pt x="11689" y="0"/>
                  </a:moveTo>
                  <a:lnTo>
                    <a:pt x="0" y="0"/>
                  </a:lnTo>
                  <a:lnTo>
                    <a:pt x="5683" y="438"/>
                  </a:lnTo>
                  <a:lnTo>
                    <a:pt x="10624" y="1678"/>
                  </a:lnTo>
                  <a:lnTo>
                    <a:pt x="14523" y="3503"/>
                  </a:lnTo>
                  <a:lnTo>
                    <a:pt x="17082" y="5911"/>
                  </a:lnTo>
                  <a:lnTo>
                    <a:pt x="18001" y="8611"/>
                  </a:lnTo>
                  <a:lnTo>
                    <a:pt x="18001" y="21600"/>
                  </a:lnTo>
                  <a:lnTo>
                    <a:pt x="21600" y="21600"/>
                  </a:lnTo>
                  <a:lnTo>
                    <a:pt x="21600" y="8611"/>
                  </a:lnTo>
                  <a:lnTo>
                    <a:pt x="20827" y="5911"/>
                  </a:lnTo>
                  <a:lnTo>
                    <a:pt x="18647" y="3430"/>
                  </a:lnTo>
                  <a:lnTo>
                    <a:pt x="15266" y="1314"/>
                  </a:lnTo>
                  <a:lnTo>
                    <a:pt x="1168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6" name="Google Shape;1536;p35"/>
            <p:cNvSpPr/>
            <p:nvPr/>
          </p:nvSpPr>
          <p:spPr>
            <a:xfrm>
              <a:off x="586557" y="214630"/>
              <a:ext cx="180477" cy="12701"/>
            </a:xfrm>
            <a:custGeom>
              <a:avLst/>
              <a:gdLst/>
              <a:ahLst/>
              <a:cxnLst/>
              <a:rect l="l" t="t" r="r" b="b"/>
              <a:pathLst>
                <a:path w="21600" h="21600" extrusionOk="0">
                  <a:moveTo>
                    <a:pt x="21600" y="0"/>
                  </a:moveTo>
                  <a:lnTo>
                    <a:pt x="0" y="0"/>
                  </a:lnTo>
                  <a:lnTo>
                    <a:pt x="1870" y="8100"/>
                  </a:lnTo>
                  <a:lnTo>
                    <a:pt x="4280" y="16200"/>
                  </a:lnTo>
                  <a:lnTo>
                    <a:pt x="10800" y="21600"/>
                  </a:lnTo>
                  <a:lnTo>
                    <a:pt x="17320" y="16200"/>
                  </a:lnTo>
                  <a:lnTo>
                    <a:pt x="19730" y="8100"/>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7" name="Google Shape;1537;p35"/>
            <p:cNvSpPr/>
            <p:nvPr/>
          </p:nvSpPr>
          <p:spPr>
            <a:xfrm>
              <a:off x="556484" y="171450"/>
              <a:ext cx="240571" cy="48261"/>
            </a:xfrm>
            <a:custGeom>
              <a:avLst/>
              <a:gdLst/>
              <a:ahLst/>
              <a:cxnLst/>
              <a:rect l="l" t="t" r="r" b="b"/>
              <a:pathLst>
                <a:path w="21600" h="21600" extrusionOk="0">
                  <a:moveTo>
                    <a:pt x="0" y="0"/>
                  </a:moveTo>
                  <a:lnTo>
                    <a:pt x="0" y="21600"/>
                  </a:lnTo>
                  <a:lnTo>
                    <a:pt x="2700" y="21600"/>
                  </a:lnTo>
                  <a:lnTo>
                    <a:pt x="2700" y="19895"/>
                  </a:lnTo>
                  <a:lnTo>
                    <a:pt x="21600" y="19895"/>
                  </a:lnTo>
                  <a:lnTo>
                    <a:pt x="21598" y="10800"/>
                  </a:lnTo>
                  <a:lnTo>
                    <a:pt x="10802" y="10800"/>
                  </a:lnTo>
                  <a:lnTo>
                    <a:pt x="6823" y="10232"/>
                  </a:lnTo>
                  <a:lnTo>
                    <a:pt x="4067" y="7958"/>
                  </a:lnTo>
                  <a:lnTo>
                    <a:pt x="2461" y="5684"/>
                  </a:lnTo>
                  <a:lnTo>
                    <a:pt x="1933" y="5116"/>
                  </a:lnTo>
                  <a:lnTo>
                    <a:pt x="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8" name="Google Shape;1538;p35"/>
            <p:cNvSpPr/>
            <p:nvPr/>
          </p:nvSpPr>
          <p:spPr>
            <a:xfrm>
              <a:off x="496318" y="0"/>
              <a:ext cx="278140" cy="198121"/>
            </a:xfrm>
            <a:custGeom>
              <a:avLst/>
              <a:gdLst/>
              <a:ahLst/>
              <a:cxnLst/>
              <a:rect l="l" t="t" r="r" b="b"/>
              <a:pathLst>
                <a:path w="21600" h="21600" extrusionOk="0">
                  <a:moveTo>
                    <a:pt x="14016" y="0"/>
                  </a:moveTo>
                  <a:lnTo>
                    <a:pt x="10294" y="692"/>
                  </a:lnTo>
                  <a:lnTo>
                    <a:pt x="6947" y="2769"/>
                  </a:lnTo>
                  <a:lnTo>
                    <a:pt x="4109" y="5815"/>
                  </a:lnTo>
                  <a:lnTo>
                    <a:pt x="1916" y="9831"/>
                  </a:lnTo>
                  <a:lnTo>
                    <a:pt x="502" y="14538"/>
                  </a:lnTo>
                  <a:lnTo>
                    <a:pt x="0" y="19662"/>
                  </a:lnTo>
                  <a:lnTo>
                    <a:pt x="0" y="21600"/>
                  </a:lnTo>
                  <a:lnTo>
                    <a:pt x="2336" y="21600"/>
                  </a:lnTo>
                  <a:lnTo>
                    <a:pt x="2336" y="19662"/>
                  </a:lnTo>
                  <a:lnTo>
                    <a:pt x="2933" y="14538"/>
                  </a:lnTo>
                  <a:lnTo>
                    <a:pt x="4593" y="9969"/>
                  </a:lnTo>
                  <a:lnTo>
                    <a:pt x="7122" y="6508"/>
                  </a:lnTo>
                  <a:lnTo>
                    <a:pt x="10328" y="4154"/>
                  </a:lnTo>
                  <a:lnTo>
                    <a:pt x="14016" y="3323"/>
                  </a:lnTo>
                  <a:lnTo>
                    <a:pt x="21600" y="3323"/>
                  </a:lnTo>
                  <a:lnTo>
                    <a:pt x="21084" y="2769"/>
                  </a:lnTo>
                  <a:lnTo>
                    <a:pt x="17737" y="692"/>
                  </a:lnTo>
                  <a:lnTo>
                    <a:pt x="14016"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39" name="Google Shape;1539;p35"/>
            <p:cNvSpPr/>
            <p:nvPr/>
          </p:nvSpPr>
          <p:spPr>
            <a:xfrm>
              <a:off x="90237" y="30480"/>
              <a:ext cx="751999" cy="872491"/>
            </a:xfrm>
            <a:custGeom>
              <a:avLst/>
              <a:gdLst/>
              <a:ahLst/>
              <a:cxnLst/>
              <a:rect l="l" t="t" r="r" b="b"/>
              <a:pathLst>
                <a:path w="21600" h="21600" extrusionOk="0">
                  <a:moveTo>
                    <a:pt x="6048" y="19745"/>
                  </a:moveTo>
                  <a:lnTo>
                    <a:pt x="5184" y="19745"/>
                  </a:lnTo>
                  <a:lnTo>
                    <a:pt x="5184" y="21600"/>
                  </a:lnTo>
                  <a:lnTo>
                    <a:pt x="6048" y="21600"/>
                  </a:lnTo>
                  <a:lnTo>
                    <a:pt x="6048" y="19745"/>
                  </a:lnTo>
                  <a:close/>
                  <a:moveTo>
                    <a:pt x="864" y="13771"/>
                  </a:moveTo>
                  <a:lnTo>
                    <a:pt x="0" y="13771"/>
                  </a:lnTo>
                  <a:lnTo>
                    <a:pt x="0" y="14903"/>
                  </a:lnTo>
                  <a:lnTo>
                    <a:pt x="864" y="14903"/>
                  </a:lnTo>
                  <a:lnTo>
                    <a:pt x="864" y="13771"/>
                  </a:lnTo>
                  <a:close/>
                  <a:moveTo>
                    <a:pt x="4027" y="11790"/>
                  </a:moveTo>
                  <a:lnTo>
                    <a:pt x="2975" y="11790"/>
                  </a:lnTo>
                  <a:lnTo>
                    <a:pt x="3439" y="12388"/>
                  </a:lnTo>
                  <a:lnTo>
                    <a:pt x="3075" y="14903"/>
                  </a:lnTo>
                  <a:lnTo>
                    <a:pt x="3945" y="14903"/>
                  </a:lnTo>
                  <a:lnTo>
                    <a:pt x="4337" y="12199"/>
                  </a:lnTo>
                  <a:lnTo>
                    <a:pt x="4027" y="11790"/>
                  </a:lnTo>
                  <a:close/>
                  <a:moveTo>
                    <a:pt x="7776" y="10847"/>
                  </a:moveTo>
                  <a:lnTo>
                    <a:pt x="4752" y="10847"/>
                  </a:lnTo>
                  <a:lnTo>
                    <a:pt x="5787" y="11382"/>
                  </a:lnTo>
                  <a:lnTo>
                    <a:pt x="5168" y="12199"/>
                  </a:lnTo>
                  <a:lnTo>
                    <a:pt x="5559" y="14903"/>
                  </a:lnTo>
                  <a:lnTo>
                    <a:pt x="6430" y="14903"/>
                  </a:lnTo>
                  <a:lnTo>
                    <a:pt x="6065" y="12388"/>
                  </a:lnTo>
                  <a:lnTo>
                    <a:pt x="6529" y="11790"/>
                  </a:lnTo>
                  <a:lnTo>
                    <a:pt x="7835" y="11790"/>
                  </a:lnTo>
                  <a:lnTo>
                    <a:pt x="7776" y="11539"/>
                  </a:lnTo>
                  <a:lnTo>
                    <a:pt x="7776" y="10847"/>
                  </a:lnTo>
                  <a:close/>
                  <a:moveTo>
                    <a:pt x="7835" y="11790"/>
                  </a:moveTo>
                  <a:lnTo>
                    <a:pt x="6529" y="11790"/>
                  </a:lnTo>
                  <a:lnTo>
                    <a:pt x="6952" y="12010"/>
                  </a:lnTo>
                  <a:lnTo>
                    <a:pt x="7108" y="12576"/>
                  </a:lnTo>
                  <a:lnTo>
                    <a:pt x="7377" y="13111"/>
                  </a:lnTo>
                  <a:lnTo>
                    <a:pt x="7747" y="13614"/>
                  </a:lnTo>
                  <a:lnTo>
                    <a:pt x="8208" y="14023"/>
                  </a:lnTo>
                  <a:lnTo>
                    <a:pt x="8208" y="14903"/>
                  </a:lnTo>
                  <a:lnTo>
                    <a:pt x="9072" y="14903"/>
                  </a:lnTo>
                  <a:lnTo>
                    <a:pt x="9072" y="14526"/>
                  </a:lnTo>
                  <a:lnTo>
                    <a:pt x="13392" y="14526"/>
                  </a:lnTo>
                  <a:lnTo>
                    <a:pt x="13392" y="14148"/>
                  </a:lnTo>
                  <a:lnTo>
                    <a:pt x="10800" y="14148"/>
                  </a:lnTo>
                  <a:lnTo>
                    <a:pt x="9624" y="13928"/>
                  </a:lnTo>
                  <a:lnTo>
                    <a:pt x="8663" y="13394"/>
                  </a:lnTo>
                  <a:lnTo>
                    <a:pt x="8014" y="12545"/>
                  </a:lnTo>
                  <a:lnTo>
                    <a:pt x="7835" y="11790"/>
                  </a:lnTo>
                  <a:close/>
                  <a:moveTo>
                    <a:pt x="12528" y="14526"/>
                  </a:moveTo>
                  <a:lnTo>
                    <a:pt x="9072" y="14526"/>
                  </a:lnTo>
                  <a:lnTo>
                    <a:pt x="9475" y="14683"/>
                  </a:lnTo>
                  <a:lnTo>
                    <a:pt x="9899" y="14809"/>
                  </a:lnTo>
                  <a:lnTo>
                    <a:pt x="10341" y="14872"/>
                  </a:lnTo>
                  <a:lnTo>
                    <a:pt x="10800" y="14903"/>
                  </a:lnTo>
                  <a:lnTo>
                    <a:pt x="11259" y="14872"/>
                  </a:lnTo>
                  <a:lnTo>
                    <a:pt x="11702" y="14809"/>
                  </a:lnTo>
                  <a:lnTo>
                    <a:pt x="12126" y="14683"/>
                  </a:lnTo>
                  <a:lnTo>
                    <a:pt x="12528" y="14526"/>
                  </a:lnTo>
                  <a:close/>
                  <a:moveTo>
                    <a:pt x="21600" y="13771"/>
                  </a:moveTo>
                  <a:lnTo>
                    <a:pt x="20736" y="13771"/>
                  </a:lnTo>
                  <a:lnTo>
                    <a:pt x="20736" y="14903"/>
                  </a:lnTo>
                  <a:lnTo>
                    <a:pt x="21600" y="14903"/>
                  </a:lnTo>
                  <a:lnTo>
                    <a:pt x="21600" y="13771"/>
                  </a:lnTo>
                  <a:close/>
                  <a:moveTo>
                    <a:pt x="10061" y="18110"/>
                  </a:moveTo>
                  <a:lnTo>
                    <a:pt x="9024" y="18110"/>
                  </a:lnTo>
                  <a:lnTo>
                    <a:pt x="9490" y="18707"/>
                  </a:lnTo>
                  <a:lnTo>
                    <a:pt x="9118" y="21600"/>
                  </a:lnTo>
                  <a:lnTo>
                    <a:pt x="9986" y="21600"/>
                  </a:lnTo>
                  <a:lnTo>
                    <a:pt x="10383" y="18519"/>
                  </a:lnTo>
                  <a:lnTo>
                    <a:pt x="10061" y="18110"/>
                  </a:lnTo>
                  <a:close/>
                  <a:moveTo>
                    <a:pt x="15706" y="12639"/>
                  </a:moveTo>
                  <a:lnTo>
                    <a:pt x="14474" y="12639"/>
                  </a:lnTo>
                  <a:lnTo>
                    <a:pt x="16848" y="14683"/>
                  </a:lnTo>
                  <a:lnTo>
                    <a:pt x="18847" y="12954"/>
                  </a:lnTo>
                  <a:lnTo>
                    <a:pt x="16076" y="12954"/>
                  </a:lnTo>
                  <a:lnTo>
                    <a:pt x="15706" y="12639"/>
                  </a:lnTo>
                  <a:close/>
                  <a:moveTo>
                    <a:pt x="14686" y="9810"/>
                  </a:moveTo>
                  <a:lnTo>
                    <a:pt x="13824" y="9810"/>
                  </a:lnTo>
                  <a:lnTo>
                    <a:pt x="13824" y="11539"/>
                  </a:lnTo>
                  <a:lnTo>
                    <a:pt x="13586" y="12545"/>
                  </a:lnTo>
                  <a:lnTo>
                    <a:pt x="12937" y="13394"/>
                  </a:lnTo>
                  <a:lnTo>
                    <a:pt x="11976" y="13928"/>
                  </a:lnTo>
                  <a:lnTo>
                    <a:pt x="10800" y="14148"/>
                  </a:lnTo>
                  <a:lnTo>
                    <a:pt x="13392" y="14148"/>
                  </a:lnTo>
                  <a:lnTo>
                    <a:pt x="13392" y="14023"/>
                  </a:lnTo>
                  <a:lnTo>
                    <a:pt x="13736" y="13740"/>
                  </a:lnTo>
                  <a:lnTo>
                    <a:pt x="14034" y="13394"/>
                  </a:lnTo>
                  <a:lnTo>
                    <a:pt x="14282" y="13017"/>
                  </a:lnTo>
                  <a:lnTo>
                    <a:pt x="14474" y="12639"/>
                  </a:lnTo>
                  <a:lnTo>
                    <a:pt x="15706" y="12639"/>
                  </a:lnTo>
                  <a:lnTo>
                    <a:pt x="14893" y="11948"/>
                  </a:lnTo>
                  <a:lnTo>
                    <a:pt x="15048" y="11790"/>
                  </a:lnTo>
                  <a:lnTo>
                    <a:pt x="15195" y="11665"/>
                  </a:lnTo>
                  <a:lnTo>
                    <a:pt x="15334" y="11539"/>
                  </a:lnTo>
                  <a:lnTo>
                    <a:pt x="15466" y="11382"/>
                  </a:lnTo>
                  <a:lnTo>
                    <a:pt x="16378" y="11382"/>
                  </a:lnTo>
                  <a:lnTo>
                    <a:pt x="16245" y="11036"/>
                  </a:lnTo>
                  <a:lnTo>
                    <a:pt x="14687" y="11036"/>
                  </a:lnTo>
                  <a:lnTo>
                    <a:pt x="14686" y="9810"/>
                  </a:lnTo>
                  <a:close/>
                  <a:moveTo>
                    <a:pt x="16378" y="11382"/>
                  </a:moveTo>
                  <a:lnTo>
                    <a:pt x="15466" y="11382"/>
                  </a:lnTo>
                  <a:lnTo>
                    <a:pt x="16076" y="12954"/>
                  </a:lnTo>
                  <a:lnTo>
                    <a:pt x="17621" y="12954"/>
                  </a:lnTo>
                  <a:lnTo>
                    <a:pt x="17754" y="12608"/>
                  </a:lnTo>
                  <a:lnTo>
                    <a:pt x="16848" y="12608"/>
                  </a:lnTo>
                  <a:lnTo>
                    <a:pt x="16378" y="11382"/>
                  </a:lnTo>
                  <a:close/>
                  <a:moveTo>
                    <a:pt x="12526" y="17198"/>
                  </a:moveTo>
                  <a:lnTo>
                    <a:pt x="10800" y="17198"/>
                  </a:lnTo>
                  <a:lnTo>
                    <a:pt x="11835" y="17733"/>
                  </a:lnTo>
                  <a:lnTo>
                    <a:pt x="11217" y="18519"/>
                  </a:lnTo>
                  <a:lnTo>
                    <a:pt x="11614" y="21600"/>
                  </a:lnTo>
                  <a:lnTo>
                    <a:pt x="12483" y="21600"/>
                  </a:lnTo>
                  <a:lnTo>
                    <a:pt x="12111" y="18707"/>
                  </a:lnTo>
                  <a:lnTo>
                    <a:pt x="12577" y="18110"/>
                  </a:lnTo>
                  <a:lnTo>
                    <a:pt x="13287" y="18110"/>
                  </a:lnTo>
                  <a:lnTo>
                    <a:pt x="13874" y="17355"/>
                  </a:lnTo>
                  <a:lnTo>
                    <a:pt x="12829" y="17355"/>
                  </a:lnTo>
                  <a:lnTo>
                    <a:pt x="12526" y="17198"/>
                  </a:lnTo>
                  <a:close/>
                  <a:moveTo>
                    <a:pt x="16416" y="19745"/>
                  </a:moveTo>
                  <a:lnTo>
                    <a:pt x="15552" y="19745"/>
                  </a:lnTo>
                  <a:lnTo>
                    <a:pt x="15552" y="21600"/>
                  </a:lnTo>
                  <a:lnTo>
                    <a:pt x="16416" y="21600"/>
                  </a:lnTo>
                  <a:lnTo>
                    <a:pt x="16416" y="19745"/>
                  </a:lnTo>
                  <a:close/>
                  <a:moveTo>
                    <a:pt x="2001" y="9967"/>
                  </a:moveTo>
                  <a:lnTo>
                    <a:pt x="999" y="9967"/>
                  </a:lnTo>
                  <a:lnTo>
                    <a:pt x="2444" y="12042"/>
                  </a:lnTo>
                  <a:lnTo>
                    <a:pt x="2975" y="11790"/>
                  </a:lnTo>
                  <a:lnTo>
                    <a:pt x="4027" y="11790"/>
                  </a:lnTo>
                  <a:lnTo>
                    <a:pt x="3717" y="11382"/>
                  </a:lnTo>
                  <a:lnTo>
                    <a:pt x="4387" y="11036"/>
                  </a:lnTo>
                  <a:lnTo>
                    <a:pt x="2740" y="11036"/>
                  </a:lnTo>
                  <a:lnTo>
                    <a:pt x="2001" y="9967"/>
                  </a:lnTo>
                  <a:close/>
                  <a:moveTo>
                    <a:pt x="4379" y="9715"/>
                  </a:moveTo>
                  <a:lnTo>
                    <a:pt x="2913" y="9715"/>
                  </a:lnTo>
                  <a:lnTo>
                    <a:pt x="3979" y="10376"/>
                  </a:lnTo>
                  <a:lnTo>
                    <a:pt x="2740" y="11036"/>
                  </a:lnTo>
                  <a:lnTo>
                    <a:pt x="4387" y="11036"/>
                  </a:lnTo>
                  <a:lnTo>
                    <a:pt x="4752" y="10847"/>
                  </a:lnTo>
                  <a:lnTo>
                    <a:pt x="7776" y="10847"/>
                  </a:lnTo>
                  <a:lnTo>
                    <a:pt x="7776" y="10816"/>
                  </a:lnTo>
                  <a:lnTo>
                    <a:pt x="6321" y="10816"/>
                  </a:lnTo>
                  <a:lnTo>
                    <a:pt x="5560" y="10407"/>
                  </a:lnTo>
                  <a:lnTo>
                    <a:pt x="5974" y="10155"/>
                  </a:lnTo>
                  <a:lnTo>
                    <a:pt x="6898" y="10155"/>
                  </a:lnTo>
                  <a:lnTo>
                    <a:pt x="6814" y="9967"/>
                  </a:lnTo>
                  <a:lnTo>
                    <a:pt x="4767" y="9967"/>
                  </a:lnTo>
                  <a:lnTo>
                    <a:pt x="4379" y="9715"/>
                  </a:lnTo>
                  <a:close/>
                  <a:moveTo>
                    <a:pt x="17367" y="16035"/>
                  </a:moveTo>
                  <a:lnTo>
                    <a:pt x="14901" y="16035"/>
                  </a:lnTo>
                  <a:lnTo>
                    <a:pt x="15800" y="16224"/>
                  </a:lnTo>
                  <a:lnTo>
                    <a:pt x="16748" y="16538"/>
                  </a:lnTo>
                  <a:lnTo>
                    <a:pt x="17490" y="17135"/>
                  </a:lnTo>
                  <a:lnTo>
                    <a:pt x="17972" y="17890"/>
                  </a:lnTo>
                  <a:lnTo>
                    <a:pt x="18144" y="18739"/>
                  </a:lnTo>
                  <a:lnTo>
                    <a:pt x="18144" y="21600"/>
                  </a:lnTo>
                  <a:lnTo>
                    <a:pt x="19008" y="21600"/>
                  </a:lnTo>
                  <a:lnTo>
                    <a:pt x="19008" y="18739"/>
                  </a:lnTo>
                  <a:lnTo>
                    <a:pt x="18831" y="17733"/>
                  </a:lnTo>
                  <a:lnTo>
                    <a:pt x="18331" y="16852"/>
                  </a:lnTo>
                  <a:lnTo>
                    <a:pt x="17555" y="16129"/>
                  </a:lnTo>
                  <a:lnTo>
                    <a:pt x="17367" y="16035"/>
                  </a:lnTo>
                  <a:close/>
                  <a:moveTo>
                    <a:pt x="6898" y="10155"/>
                  </a:moveTo>
                  <a:lnTo>
                    <a:pt x="5974" y="10155"/>
                  </a:lnTo>
                  <a:lnTo>
                    <a:pt x="6050" y="10344"/>
                  </a:lnTo>
                  <a:lnTo>
                    <a:pt x="6133" y="10501"/>
                  </a:lnTo>
                  <a:lnTo>
                    <a:pt x="6223" y="10659"/>
                  </a:lnTo>
                  <a:lnTo>
                    <a:pt x="6321" y="10816"/>
                  </a:lnTo>
                  <a:lnTo>
                    <a:pt x="7776" y="10816"/>
                  </a:lnTo>
                  <a:lnTo>
                    <a:pt x="7776" y="10187"/>
                  </a:lnTo>
                  <a:lnTo>
                    <a:pt x="6912" y="10187"/>
                  </a:lnTo>
                  <a:lnTo>
                    <a:pt x="6898" y="10155"/>
                  </a:lnTo>
                  <a:close/>
                  <a:moveTo>
                    <a:pt x="6912" y="8741"/>
                  </a:moveTo>
                  <a:lnTo>
                    <a:pt x="6912" y="10187"/>
                  </a:lnTo>
                  <a:lnTo>
                    <a:pt x="7776" y="10187"/>
                  </a:lnTo>
                  <a:lnTo>
                    <a:pt x="7776" y="9810"/>
                  </a:lnTo>
                  <a:lnTo>
                    <a:pt x="14686" y="9810"/>
                  </a:lnTo>
                  <a:lnTo>
                    <a:pt x="14686" y="9307"/>
                  </a:lnTo>
                  <a:lnTo>
                    <a:pt x="10800" y="9307"/>
                  </a:lnTo>
                  <a:lnTo>
                    <a:pt x="9318" y="9244"/>
                  </a:lnTo>
                  <a:lnTo>
                    <a:pt x="8298" y="9149"/>
                  </a:lnTo>
                  <a:lnTo>
                    <a:pt x="7707" y="9024"/>
                  </a:lnTo>
                  <a:lnTo>
                    <a:pt x="7514" y="8961"/>
                  </a:lnTo>
                  <a:lnTo>
                    <a:pt x="6912" y="8741"/>
                  </a:lnTo>
                  <a:close/>
                  <a:moveTo>
                    <a:pt x="13824" y="9810"/>
                  </a:moveTo>
                  <a:lnTo>
                    <a:pt x="7776" y="9810"/>
                  </a:lnTo>
                  <a:lnTo>
                    <a:pt x="8279" y="9904"/>
                  </a:lnTo>
                  <a:lnTo>
                    <a:pt x="8945" y="9967"/>
                  </a:lnTo>
                  <a:lnTo>
                    <a:pt x="9783" y="10030"/>
                  </a:lnTo>
                  <a:lnTo>
                    <a:pt x="10800" y="10061"/>
                  </a:lnTo>
                  <a:lnTo>
                    <a:pt x="11817" y="10030"/>
                  </a:lnTo>
                  <a:lnTo>
                    <a:pt x="12655" y="9967"/>
                  </a:lnTo>
                  <a:lnTo>
                    <a:pt x="13321" y="9904"/>
                  </a:lnTo>
                  <a:lnTo>
                    <a:pt x="13824" y="9810"/>
                  </a:lnTo>
                  <a:close/>
                  <a:moveTo>
                    <a:pt x="6494" y="8741"/>
                  </a:moveTo>
                  <a:lnTo>
                    <a:pt x="5629" y="8741"/>
                  </a:lnTo>
                  <a:lnTo>
                    <a:pt x="5641" y="8929"/>
                  </a:lnTo>
                  <a:lnTo>
                    <a:pt x="5660" y="9086"/>
                  </a:lnTo>
                  <a:lnTo>
                    <a:pt x="5686" y="9244"/>
                  </a:lnTo>
                  <a:lnTo>
                    <a:pt x="5720" y="9432"/>
                  </a:lnTo>
                  <a:lnTo>
                    <a:pt x="4767" y="9967"/>
                  </a:lnTo>
                  <a:lnTo>
                    <a:pt x="6814" y="9967"/>
                  </a:lnTo>
                  <a:lnTo>
                    <a:pt x="6689" y="9684"/>
                  </a:lnTo>
                  <a:lnTo>
                    <a:pt x="6545" y="9181"/>
                  </a:lnTo>
                  <a:lnTo>
                    <a:pt x="6494" y="8741"/>
                  </a:lnTo>
                  <a:close/>
                  <a:moveTo>
                    <a:pt x="14685" y="8741"/>
                  </a:moveTo>
                  <a:lnTo>
                    <a:pt x="13302" y="9149"/>
                  </a:lnTo>
                  <a:lnTo>
                    <a:pt x="10800" y="9307"/>
                  </a:lnTo>
                  <a:lnTo>
                    <a:pt x="14686" y="9307"/>
                  </a:lnTo>
                  <a:lnTo>
                    <a:pt x="14685" y="8741"/>
                  </a:lnTo>
                  <a:close/>
                  <a:moveTo>
                    <a:pt x="7746" y="16035"/>
                  </a:moveTo>
                  <a:lnTo>
                    <a:pt x="6699" y="16035"/>
                  </a:lnTo>
                  <a:lnTo>
                    <a:pt x="8509" y="18362"/>
                  </a:lnTo>
                  <a:lnTo>
                    <a:pt x="9024" y="18110"/>
                  </a:lnTo>
                  <a:lnTo>
                    <a:pt x="10061" y="18110"/>
                  </a:lnTo>
                  <a:lnTo>
                    <a:pt x="9765" y="17733"/>
                  </a:lnTo>
                  <a:lnTo>
                    <a:pt x="10496" y="17355"/>
                  </a:lnTo>
                  <a:lnTo>
                    <a:pt x="8771" y="17355"/>
                  </a:lnTo>
                  <a:lnTo>
                    <a:pt x="7746" y="16035"/>
                  </a:lnTo>
                  <a:close/>
                  <a:moveTo>
                    <a:pt x="6483" y="8646"/>
                  </a:moveTo>
                  <a:lnTo>
                    <a:pt x="3456" y="8646"/>
                  </a:lnTo>
                  <a:lnTo>
                    <a:pt x="3763" y="8741"/>
                  </a:lnTo>
                  <a:lnTo>
                    <a:pt x="4082" y="8803"/>
                  </a:lnTo>
                  <a:lnTo>
                    <a:pt x="4752" y="8866"/>
                  </a:lnTo>
                  <a:lnTo>
                    <a:pt x="4975" y="8835"/>
                  </a:lnTo>
                  <a:lnTo>
                    <a:pt x="5196" y="8835"/>
                  </a:lnTo>
                  <a:lnTo>
                    <a:pt x="5414" y="8803"/>
                  </a:lnTo>
                  <a:lnTo>
                    <a:pt x="5629" y="8741"/>
                  </a:lnTo>
                  <a:lnTo>
                    <a:pt x="6494" y="8741"/>
                  </a:lnTo>
                  <a:lnTo>
                    <a:pt x="6483" y="8646"/>
                  </a:lnTo>
                  <a:close/>
                  <a:moveTo>
                    <a:pt x="17188" y="8835"/>
                  </a:moveTo>
                  <a:lnTo>
                    <a:pt x="16560" y="8835"/>
                  </a:lnTo>
                  <a:lnTo>
                    <a:pt x="16704" y="8866"/>
                  </a:lnTo>
                  <a:lnTo>
                    <a:pt x="16848" y="8866"/>
                  </a:lnTo>
                  <a:lnTo>
                    <a:pt x="17188" y="8835"/>
                  </a:lnTo>
                  <a:close/>
                  <a:moveTo>
                    <a:pt x="8207" y="4590"/>
                  </a:moveTo>
                  <a:lnTo>
                    <a:pt x="7344" y="4590"/>
                  </a:lnTo>
                  <a:lnTo>
                    <a:pt x="7344" y="5251"/>
                  </a:lnTo>
                  <a:lnTo>
                    <a:pt x="6727" y="5817"/>
                  </a:lnTo>
                  <a:lnTo>
                    <a:pt x="6230" y="6477"/>
                  </a:lnTo>
                  <a:lnTo>
                    <a:pt x="5871" y="7200"/>
                  </a:lnTo>
                  <a:lnTo>
                    <a:pt x="5666" y="7955"/>
                  </a:lnTo>
                  <a:lnTo>
                    <a:pt x="5217" y="8080"/>
                  </a:lnTo>
                  <a:lnTo>
                    <a:pt x="4986" y="8112"/>
                  </a:lnTo>
                  <a:lnTo>
                    <a:pt x="6518" y="8112"/>
                  </a:lnTo>
                  <a:lnTo>
                    <a:pt x="6896" y="6980"/>
                  </a:lnTo>
                  <a:lnTo>
                    <a:pt x="7685" y="6005"/>
                  </a:lnTo>
                  <a:lnTo>
                    <a:pt x="8786" y="5282"/>
                  </a:lnTo>
                  <a:lnTo>
                    <a:pt x="10110" y="4873"/>
                  </a:lnTo>
                  <a:lnTo>
                    <a:pt x="14256" y="4873"/>
                  </a:lnTo>
                  <a:lnTo>
                    <a:pt x="14256" y="4685"/>
                  </a:lnTo>
                  <a:lnTo>
                    <a:pt x="8207" y="4685"/>
                  </a:lnTo>
                  <a:lnTo>
                    <a:pt x="8207" y="4590"/>
                  </a:lnTo>
                  <a:close/>
                  <a:moveTo>
                    <a:pt x="20302" y="4590"/>
                  </a:moveTo>
                  <a:lnTo>
                    <a:pt x="19440" y="4590"/>
                  </a:lnTo>
                  <a:lnTo>
                    <a:pt x="19440" y="5879"/>
                  </a:lnTo>
                  <a:lnTo>
                    <a:pt x="19236" y="6728"/>
                  </a:lnTo>
                  <a:lnTo>
                    <a:pt x="18680" y="7452"/>
                  </a:lnTo>
                  <a:lnTo>
                    <a:pt x="17856" y="7923"/>
                  </a:lnTo>
                  <a:lnTo>
                    <a:pt x="16848" y="8112"/>
                  </a:lnTo>
                  <a:lnTo>
                    <a:pt x="19115" y="8112"/>
                  </a:lnTo>
                  <a:lnTo>
                    <a:pt x="19543" y="7734"/>
                  </a:lnTo>
                  <a:lnTo>
                    <a:pt x="19952" y="7169"/>
                  </a:lnTo>
                  <a:lnTo>
                    <a:pt x="20212" y="6540"/>
                  </a:lnTo>
                  <a:lnTo>
                    <a:pt x="20304" y="5879"/>
                  </a:lnTo>
                  <a:lnTo>
                    <a:pt x="20302" y="4590"/>
                  </a:lnTo>
                  <a:close/>
                  <a:moveTo>
                    <a:pt x="1296" y="3490"/>
                  </a:moveTo>
                  <a:lnTo>
                    <a:pt x="1296" y="4842"/>
                  </a:lnTo>
                  <a:lnTo>
                    <a:pt x="2160" y="4842"/>
                  </a:lnTo>
                  <a:lnTo>
                    <a:pt x="2160" y="4590"/>
                  </a:lnTo>
                  <a:lnTo>
                    <a:pt x="8207" y="4590"/>
                  </a:lnTo>
                  <a:lnTo>
                    <a:pt x="8206" y="4087"/>
                  </a:lnTo>
                  <a:lnTo>
                    <a:pt x="4752" y="4087"/>
                  </a:lnTo>
                  <a:lnTo>
                    <a:pt x="3479" y="4056"/>
                  </a:lnTo>
                  <a:lnTo>
                    <a:pt x="2597" y="3930"/>
                  </a:lnTo>
                  <a:lnTo>
                    <a:pt x="2084" y="3804"/>
                  </a:lnTo>
                  <a:lnTo>
                    <a:pt x="1915" y="3773"/>
                  </a:lnTo>
                  <a:lnTo>
                    <a:pt x="1296" y="3490"/>
                  </a:lnTo>
                  <a:close/>
                  <a:moveTo>
                    <a:pt x="7344" y="4590"/>
                  </a:moveTo>
                  <a:lnTo>
                    <a:pt x="2160" y="4590"/>
                  </a:lnTo>
                  <a:lnTo>
                    <a:pt x="2609" y="4685"/>
                  </a:lnTo>
                  <a:lnTo>
                    <a:pt x="3187" y="4779"/>
                  </a:lnTo>
                  <a:lnTo>
                    <a:pt x="4752" y="4842"/>
                  </a:lnTo>
                  <a:lnTo>
                    <a:pt x="6317" y="4779"/>
                  </a:lnTo>
                  <a:lnTo>
                    <a:pt x="6895" y="4685"/>
                  </a:lnTo>
                  <a:lnTo>
                    <a:pt x="7344" y="4590"/>
                  </a:lnTo>
                  <a:close/>
                  <a:moveTo>
                    <a:pt x="13287" y="18110"/>
                  </a:moveTo>
                  <a:lnTo>
                    <a:pt x="12577" y="18110"/>
                  </a:lnTo>
                  <a:lnTo>
                    <a:pt x="13091" y="18362"/>
                  </a:lnTo>
                  <a:lnTo>
                    <a:pt x="13287" y="18110"/>
                  </a:lnTo>
                  <a:close/>
                  <a:moveTo>
                    <a:pt x="7417" y="0"/>
                  </a:moveTo>
                  <a:lnTo>
                    <a:pt x="4752" y="0"/>
                  </a:lnTo>
                  <a:lnTo>
                    <a:pt x="5762" y="126"/>
                  </a:lnTo>
                  <a:lnTo>
                    <a:pt x="6691" y="440"/>
                  </a:lnTo>
                  <a:lnTo>
                    <a:pt x="7491" y="975"/>
                  </a:lnTo>
                  <a:lnTo>
                    <a:pt x="8116" y="1666"/>
                  </a:lnTo>
                  <a:lnTo>
                    <a:pt x="8241" y="1855"/>
                  </a:lnTo>
                  <a:lnTo>
                    <a:pt x="8878" y="1855"/>
                  </a:lnTo>
                  <a:lnTo>
                    <a:pt x="9072" y="2012"/>
                  </a:lnTo>
                  <a:lnTo>
                    <a:pt x="9070" y="3741"/>
                  </a:lnTo>
                  <a:lnTo>
                    <a:pt x="9062" y="3899"/>
                  </a:lnTo>
                  <a:lnTo>
                    <a:pt x="9032" y="4056"/>
                  </a:lnTo>
                  <a:lnTo>
                    <a:pt x="8983" y="4245"/>
                  </a:lnTo>
                  <a:lnTo>
                    <a:pt x="8916" y="4402"/>
                  </a:lnTo>
                  <a:lnTo>
                    <a:pt x="8554" y="4528"/>
                  </a:lnTo>
                  <a:lnTo>
                    <a:pt x="8379" y="4622"/>
                  </a:lnTo>
                  <a:lnTo>
                    <a:pt x="8207" y="4685"/>
                  </a:lnTo>
                  <a:lnTo>
                    <a:pt x="13392" y="4685"/>
                  </a:lnTo>
                  <a:lnTo>
                    <a:pt x="13183" y="4590"/>
                  </a:lnTo>
                  <a:lnTo>
                    <a:pt x="12969" y="4496"/>
                  </a:lnTo>
                  <a:lnTo>
                    <a:pt x="12528" y="4370"/>
                  </a:lnTo>
                  <a:lnTo>
                    <a:pt x="12528" y="4150"/>
                  </a:lnTo>
                  <a:lnTo>
                    <a:pt x="9887" y="4150"/>
                  </a:lnTo>
                  <a:lnTo>
                    <a:pt x="9917" y="4024"/>
                  </a:lnTo>
                  <a:lnTo>
                    <a:pt x="9936" y="3867"/>
                  </a:lnTo>
                  <a:lnTo>
                    <a:pt x="9936" y="2232"/>
                  </a:lnTo>
                  <a:lnTo>
                    <a:pt x="9842" y="1824"/>
                  </a:lnTo>
                  <a:lnTo>
                    <a:pt x="9586" y="1478"/>
                  </a:lnTo>
                  <a:lnTo>
                    <a:pt x="9204" y="1226"/>
                  </a:lnTo>
                  <a:lnTo>
                    <a:pt x="8733" y="1132"/>
                  </a:lnTo>
                  <a:lnTo>
                    <a:pt x="7968" y="346"/>
                  </a:lnTo>
                  <a:lnTo>
                    <a:pt x="7417" y="0"/>
                  </a:lnTo>
                  <a:close/>
                  <a:moveTo>
                    <a:pt x="9891" y="15658"/>
                  </a:moveTo>
                  <a:lnTo>
                    <a:pt x="8533" y="15658"/>
                  </a:lnTo>
                  <a:lnTo>
                    <a:pt x="10045" y="16695"/>
                  </a:lnTo>
                  <a:lnTo>
                    <a:pt x="8771" y="17355"/>
                  </a:lnTo>
                  <a:lnTo>
                    <a:pt x="10496" y="17355"/>
                  </a:lnTo>
                  <a:lnTo>
                    <a:pt x="10800" y="17198"/>
                  </a:lnTo>
                  <a:lnTo>
                    <a:pt x="12526" y="17198"/>
                  </a:lnTo>
                  <a:lnTo>
                    <a:pt x="11555" y="16695"/>
                  </a:lnTo>
                  <a:lnTo>
                    <a:pt x="12151" y="16286"/>
                  </a:lnTo>
                  <a:lnTo>
                    <a:pt x="10800" y="16286"/>
                  </a:lnTo>
                  <a:lnTo>
                    <a:pt x="9891" y="15658"/>
                  </a:lnTo>
                  <a:close/>
                  <a:moveTo>
                    <a:pt x="10830" y="4087"/>
                  </a:moveTo>
                  <a:lnTo>
                    <a:pt x="9978" y="4150"/>
                  </a:lnTo>
                  <a:lnTo>
                    <a:pt x="11664" y="4150"/>
                  </a:lnTo>
                  <a:lnTo>
                    <a:pt x="10830" y="4087"/>
                  </a:lnTo>
                  <a:close/>
                  <a:moveTo>
                    <a:pt x="16614" y="15658"/>
                  </a:moveTo>
                  <a:lnTo>
                    <a:pt x="13067" y="15658"/>
                  </a:lnTo>
                  <a:lnTo>
                    <a:pt x="14001" y="15846"/>
                  </a:lnTo>
                  <a:lnTo>
                    <a:pt x="12829" y="17355"/>
                  </a:lnTo>
                  <a:lnTo>
                    <a:pt x="13874" y="17355"/>
                  </a:lnTo>
                  <a:lnTo>
                    <a:pt x="14901" y="16035"/>
                  </a:lnTo>
                  <a:lnTo>
                    <a:pt x="17367" y="16035"/>
                  </a:lnTo>
                  <a:lnTo>
                    <a:pt x="16614" y="15658"/>
                  </a:lnTo>
                  <a:close/>
                  <a:moveTo>
                    <a:pt x="8205" y="3521"/>
                  </a:moveTo>
                  <a:lnTo>
                    <a:pt x="7592" y="3741"/>
                  </a:lnTo>
                  <a:lnTo>
                    <a:pt x="7422" y="3804"/>
                  </a:lnTo>
                  <a:lnTo>
                    <a:pt x="6907" y="3930"/>
                  </a:lnTo>
                  <a:lnTo>
                    <a:pt x="6025" y="4056"/>
                  </a:lnTo>
                  <a:lnTo>
                    <a:pt x="4752" y="4087"/>
                  </a:lnTo>
                  <a:lnTo>
                    <a:pt x="8206" y="4087"/>
                  </a:lnTo>
                  <a:lnTo>
                    <a:pt x="8205" y="3521"/>
                  </a:lnTo>
                  <a:close/>
                  <a:moveTo>
                    <a:pt x="20301" y="3521"/>
                  </a:moveTo>
                  <a:lnTo>
                    <a:pt x="19688" y="3741"/>
                  </a:lnTo>
                  <a:lnTo>
                    <a:pt x="19518" y="3804"/>
                  </a:lnTo>
                  <a:lnTo>
                    <a:pt x="19003" y="3930"/>
                  </a:lnTo>
                  <a:lnTo>
                    <a:pt x="18121" y="4056"/>
                  </a:lnTo>
                  <a:lnTo>
                    <a:pt x="16848" y="4087"/>
                  </a:lnTo>
                  <a:lnTo>
                    <a:pt x="20302" y="4087"/>
                  </a:lnTo>
                  <a:lnTo>
                    <a:pt x="20301" y="3521"/>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540" name="Google Shape;1540;p35"/>
          <p:cNvSpPr/>
          <p:nvPr/>
        </p:nvSpPr>
        <p:spPr>
          <a:xfrm>
            <a:off x="6252617" y="4822124"/>
            <a:ext cx="2134075" cy="393703"/>
          </a:xfrm>
          <a:prstGeom prst="rect">
            <a:avLst/>
          </a:prstGeom>
          <a:noFill/>
          <a:ln>
            <a:noFill/>
          </a:ln>
        </p:spPr>
        <p:txBody>
          <a:bodyPr spcFirstLastPara="1" wrap="square" lIns="0" tIns="0" rIns="0" bIns="0" anchor="t" anchorCtr="0">
            <a:noAutofit/>
          </a:bodyPr>
          <a:lstStyle/>
          <a:p>
            <a:pPr algn="ctr">
              <a:lnSpc>
                <a:spcPct val="115000"/>
              </a:lnSpc>
              <a:buClr>
                <a:srgbClr val="FFFFFF"/>
              </a:buClr>
              <a:buSzPts val="1400"/>
            </a:pPr>
            <a:r>
              <a:rPr lang="en-US" sz="1273">
                <a:solidFill>
                  <a:srgbClr val="FFFFFF"/>
                </a:solidFill>
                <a:latin typeface="Arial"/>
                <a:ea typeface="Arial"/>
                <a:cs typeface="Arial"/>
                <a:sym typeface="Arial"/>
              </a:rPr>
              <a:t>Desarrollo</a:t>
            </a:r>
            <a:endParaRPr sz="1273"/>
          </a:p>
          <a:p>
            <a:pPr algn="ctr">
              <a:lnSpc>
                <a:spcPct val="115000"/>
              </a:lnSpc>
              <a:spcBef>
                <a:spcPts val="182"/>
              </a:spcBef>
              <a:buClr>
                <a:srgbClr val="FFFFFF"/>
              </a:buClr>
              <a:buSzPts val="1400"/>
            </a:pPr>
            <a:r>
              <a:rPr lang="en-US" sz="1273">
                <a:solidFill>
                  <a:srgbClr val="FFFFFF"/>
                </a:solidFill>
                <a:latin typeface="Arial"/>
                <a:ea typeface="Arial"/>
                <a:cs typeface="Arial"/>
                <a:sym typeface="Arial"/>
              </a:rPr>
              <a:t>Humano Ejemplar</a:t>
            </a:r>
            <a:endParaRPr sz="1273"/>
          </a:p>
        </p:txBody>
      </p:sp>
      <p:sp>
        <p:nvSpPr>
          <p:cNvPr id="1541" name="Google Shape;1541;p35"/>
          <p:cNvSpPr/>
          <p:nvPr/>
        </p:nvSpPr>
        <p:spPr>
          <a:xfrm>
            <a:off x="8700165" y="1282628"/>
            <a:ext cx="2133347" cy="1907750"/>
          </a:xfrm>
          <a:prstGeom prst="rect">
            <a:avLst/>
          </a:prstGeom>
          <a:solidFill>
            <a:srgbClr val="86A1BD"/>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nvGrpSpPr>
          <p:cNvPr id="1542" name="Google Shape;1542;p35"/>
          <p:cNvGrpSpPr/>
          <p:nvPr/>
        </p:nvGrpSpPr>
        <p:grpSpPr>
          <a:xfrm>
            <a:off x="9295014" y="1504409"/>
            <a:ext cx="943223" cy="941298"/>
            <a:chOff x="0" y="0"/>
            <a:chExt cx="948086" cy="946151"/>
          </a:xfrm>
        </p:grpSpPr>
        <p:sp>
          <p:nvSpPr>
            <p:cNvPr id="1543" name="Google Shape;1543;p35"/>
            <p:cNvSpPr/>
            <p:nvPr/>
          </p:nvSpPr>
          <p:spPr>
            <a:xfrm>
              <a:off x="338700" y="728980"/>
              <a:ext cx="442226" cy="217171"/>
            </a:xfrm>
            <a:custGeom>
              <a:avLst/>
              <a:gdLst/>
              <a:ahLst/>
              <a:cxnLst/>
              <a:rect l="l" t="t" r="r" b="b"/>
              <a:pathLst>
                <a:path w="21600" h="21600" extrusionOk="0">
                  <a:moveTo>
                    <a:pt x="1932" y="0"/>
                  </a:moveTo>
                  <a:lnTo>
                    <a:pt x="0" y="0"/>
                  </a:lnTo>
                  <a:lnTo>
                    <a:pt x="921" y="4547"/>
                  </a:lnTo>
                  <a:lnTo>
                    <a:pt x="2166" y="8842"/>
                  </a:lnTo>
                  <a:lnTo>
                    <a:pt x="3702" y="12505"/>
                  </a:lnTo>
                  <a:lnTo>
                    <a:pt x="5493" y="15663"/>
                  </a:lnTo>
                  <a:lnTo>
                    <a:pt x="7504" y="18189"/>
                  </a:lnTo>
                  <a:lnTo>
                    <a:pt x="9702" y="20084"/>
                  </a:lnTo>
                  <a:lnTo>
                    <a:pt x="12050" y="21221"/>
                  </a:lnTo>
                  <a:lnTo>
                    <a:pt x="14515" y="21600"/>
                  </a:lnTo>
                  <a:lnTo>
                    <a:pt x="16766" y="21347"/>
                  </a:lnTo>
                  <a:lnTo>
                    <a:pt x="18915" y="20337"/>
                  </a:lnTo>
                  <a:lnTo>
                    <a:pt x="20938" y="18821"/>
                  </a:lnTo>
                  <a:lnTo>
                    <a:pt x="21600" y="18063"/>
                  </a:lnTo>
                  <a:lnTo>
                    <a:pt x="14515" y="18063"/>
                  </a:lnTo>
                  <a:lnTo>
                    <a:pt x="12230" y="17684"/>
                  </a:lnTo>
                  <a:lnTo>
                    <a:pt x="10060" y="16547"/>
                  </a:lnTo>
                  <a:lnTo>
                    <a:pt x="8041" y="14653"/>
                  </a:lnTo>
                  <a:lnTo>
                    <a:pt x="6207" y="12253"/>
                  </a:lnTo>
                  <a:lnTo>
                    <a:pt x="4596" y="9095"/>
                  </a:lnTo>
                  <a:lnTo>
                    <a:pt x="3243" y="5558"/>
                  </a:lnTo>
                  <a:lnTo>
                    <a:pt x="2183" y="1516"/>
                  </a:lnTo>
                  <a:lnTo>
                    <a:pt x="1932"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44" name="Google Shape;1544;p35"/>
            <p:cNvSpPr/>
            <p:nvPr/>
          </p:nvSpPr>
          <p:spPr>
            <a:xfrm>
              <a:off x="635874" y="359409"/>
              <a:ext cx="312212" cy="551182"/>
            </a:xfrm>
            <a:custGeom>
              <a:avLst/>
              <a:gdLst/>
              <a:ahLst/>
              <a:cxnLst/>
              <a:rect l="l" t="t" r="r" b="b"/>
              <a:pathLst>
                <a:path w="21600" h="21600" extrusionOk="0">
                  <a:moveTo>
                    <a:pt x="10106" y="0"/>
                  </a:moveTo>
                  <a:lnTo>
                    <a:pt x="1246" y="0"/>
                  </a:lnTo>
                  <a:lnTo>
                    <a:pt x="3765" y="199"/>
                  </a:lnTo>
                  <a:lnTo>
                    <a:pt x="5028" y="398"/>
                  </a:lnTo>
                  <a:lnTo>
                    <a:pt x="5634" y="448"/>
                  </a:lnTo>
                  <a:lnTo>
                    <a:pt x="5788" y="498"/>
                  </a:lnTo>
                  <a:lnTo>
                    <a:pt x="9027" y="1244"/>
                  </a:lnTo>
                  <a:lnTo>
                    <a:pt x="11897" y="2339"/>
                  </a:lnTo>
                  <a:lnTo>
                    <a:pt x="14352" y="3633"/>
                  </a:lnTo>
                  <a:lnTo>
                    <a:pt x="16345" y="5176"/>
                  </a:lnTo>
                  <a:lnTo>
                    <a:pt x="17828" y="6918"/>
                  </a:lnTo>
                  <a:lnTo>
                    <a:pt x="18752" y="8809"/>
                  </a:lnTo>
                  <a:lnTo>
                    <a:pt x="19071" y="10800"/>
                  </a:lnTo>
                  <a:lnTo>
                    <a:pt x="18763" y="12741"/>
                  </a:lnTo>
                  <a:lnTo>
                    <a:pt x="17876" y="14533"/>
                  </a:lnTo>
                  <a:lnTo>
                    <a:pt x="16464" y="16225"/>
                  </a:lnTo>
                  <a:lnTo>
                    <a:pt x="14580" y="17718"/>
                  </a:lnTo>
                  <a:lnTo>
                    <a:pt x="12280" y="19062"/>
                  </a:lnTo>
                  <a:lnTo>
                    <a:pt x="9618" y="20107"/>
                  </a:lnTo>
                  <a:lnTo>
                    <a:pt x="6648" y="20903"/>
                  </a:lnTo>
                  <a:lnTo>
                    <a:pt x="3424" y="21401"/>
                  </a:lnTo>
                  <a:lnTo>
                    <a:pt x="0" y="21600"/>
                  </a:lnTo>
                  <a:lnTo>
                    <a:pt x="10035" y="21600"/>
                  </a:lnTo>
                  <a:lnTo>
                    <a:pt x="14164" y="20007"/>
                  </a:lnTo>
                  <a:lnTo>
                    <a:pt x="16296" y="18813"/>
                  </a:lnTo>
                  <a:lnTo>
                    <a:pt x="18115" y="17419"/>
                  </a:lnTo>
                  <a:lnTo>
                    <a:pt x="19589" y="15926"/>
                  </a:lnTo>
                  <a:lnTo>
                    <a:pt x="20684" y="14334"/>
                  </a:lnTo>
                  <a:lnTo>
                    <a:pt x="21365" y="12592"/>
                  </a:lnTo>
                  <a:lnTo>
                    <a:pt x="21600" y="10800"/>
                  </a:lnTo>
                  <a:lnTo>
                    <a:pt x="21340" y="8859"/>
                  </a:lnTo>
                  <a:lnTo>
                    <a:pt x="20583" y="7067"/>
                  </a:lnTo>
                  <a:lnTo>
                    <a:pt x="19361" y="5325"/>
                  </a:lnTo>
                  <a:lnTo>
                    <a:pt x="17708" y="3782"/>
                  </a:lnTo>
                  <a:lnTo>
                    <a:pt x="15656" y="2339"/>
                  </a:lnTo>
                  <a:lnTo>
                    <a:pt x="13238" y="1095"/>
                  </a:lnTo>
                  <a:lnTo>
                    <a:pt x="10488" y="100"/>
                  </a:lnTo>
                  <a:lnTo>
                    <a:pt x="10106"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45" name="Google Shape;1545;p35"/>
            <p:cNvSpPr/>
            <p:nvPr/>
          </p:nvSpPr>
          <p:spPr>
            <a:xfrm>
              <a:off x="0" y="199390"/>
              <a:ext cx="415386" cy="539751"/>
            </a:xfrm>
            <a:custGeom>
              <a:avLst/>
              <a:gdLst/>
              <a:ahLst/>
              <a:cxnLst/>
              <a:rect l="l" t="t" r="r" b="b"/>
              <a:pathLst>
                <a:path w="21600" h="21600" extrusionOk="0">
                  <a:moveTo>
                    <a:pt x="13355" y="0"/>
                  </a:moveTo>
                  <a:lnTo>
                    <a:pt x="11959" y="0"/>
                  </a:lnTo>
                  <a:lnTo>
                    <a:pt x="9010" y="102"/>
                  </a:lnTo>
                  <a:lnTo>
                    <a:pt x="6217" y="407"/>
                  </a:lnTo>
                  <a:lnTo>
                    <a:pt x="3751" y="915"/>
                  </a:lnTo>
                  <a:lnTo>
                    <a:pt x="1780" y="1626"/>
                  </a:lnTo>
                  <a:lnTo>
                    <a:pt x="0" y="3659"/>
                  </a:lnTo>
                  <a:lnTo>
                    <a:pt x="0" y="13112"/>
                  </a:lnTo>
                  <a:lnTo>
                    <a:pt x="11" y="13163"/>
                  </a:lnTo>
                  <a:lnTo>
                    <a:pt x="0" y="13214"/>
                  </a:lnTo>
                  <a:lnTo>
                    <a:pt x="0" y="17941"/>
                  </a:lnTo>
                  <a:lnTo>
                    <a:pt x="473" y="19059"/>
                  </a:lnTo>
                  <a:lnTo>
                    <a:pt x="3751" y="20685"/>
                  </a:lnTo>
                  <a:lnTo>
                    <a:pt x="6217" y="21193"/>
                  </a:lnTo>
                  <a:lnTo>
                    <a:pt x="9010" y="21498"/>
                  </a:lnTo>
                  <a:lnTo>
                    <a:pt x="11959" y="21600"/>
                  </a:lnTo>
                  <a:lnTo>
                    <a:pt x="14888" y="21498"/>
                  </a:lnTo>
                  <a:lnTo>
                    <a:pt x="17612" y="21193"/>
                  </a:lnTo>
                  <a:lnTo>
                    <a:pt x="19669" y="21193"/>
                  </a:lnTo>
                  <a:lnTo>
                    <a:pt x="19203" y="20126"/>
                  </a:lnTo>
                  <a:lnTo>
                    <a:pt x="11959" y="20126"/>
                  </a:lnTo>
                  <a:lnTo>
                    <a:pt x="7642" y="19872"/>
                  </a:lnTo>
                  <a:lnTo>
                    <a:pt x="4489" y="19313"/>
                  </a:lnTo>
                  <a:lnTo>
                    <a:pt x="2557" y="18601"/>
                  </a:lnTo>
                  <a:lnTo>
                    <a:pt x="1901" y="17941"/>
                  </a:lnTo>
                  <a:lnTo>
                    <a:pt x="1901" y="15145"/>
                  </a:lnTo>
                  <a:lnTo>
                    <a:pt x="9369" y="15145"/>
                  </a:lnTo>
                  <a:lnTo>
                    <a:pt x="7642" y="15044"/>
                  </a:lnTo>
                  <a:lnTo>
                    <a:pt x="4489" y="14485"/>
                  </a:lnTo>
                  <a:lnTo>
                    <a:pt x="2557" y="13722"/>
                  </a:lnTo>
                  <a:lnTo>
                    <a:pt x="1901" y="13112"/>
                  </a:lnTo>
                  <a:lnTo>
                    <a:pt x="1901" y="10419"/>
                  </a:lnTo>
                  <a:lnTo>
                    <a:pt x="9369" y="10419"/>
                  </a:lnTo>
                  <a:lnTo>
                    <a:pt x="7642" y="10317"/>
                  </a:lnTo>
                  <a:lnTo>
                    <a:pt x="4489" y="9758"/>
                  </a:lnTo>
                  <a:lnTo>
                    <a:pt x="2557" y="8996"/>
                  </a:lnTo>
                  <a:lnTo>
                    <a:pt x="1901" y="8386"/>
                  </a:lnTo>
                  <a:lnTo>
                    <a:pt x="1901" y="5692"/>
                  </a:lnTo>
                  <a:lnTo>
                    <a:pt x="9369" y="5692"/>
                  </a:lnTo>
                  <a:lnTo>
                    <a:pt x="7642" y="5591"/>
                  </a:lnTo>
                  <a:lnTo>
                    <a:pt x="4489" y="5032"/>
                  </a:lnTo>
                  <a:lnTo>
                    <a:pt x="2557" y="4269"/>
                  </a:lnTo>
                  <a:lnTo>
                    <a:pt x="1901" y="3659"/>
                  </a:lnTo>
                  <a:lnTo>
                    <a:pt x="2557" y="2999"/>
                  </a:lnTo>
                  <a:lnTo>
                    <a:pt x="4489" y="2287"/>
                  </a:lnTo>
                  <a:lnTo>
                    <a:pt x="7642" y="1677"/>
                  </a:lnTo>
                  <a:lnTo>
                    <a:pt x="11959" y="1423"/>
                  </a:lnTo>
                  <a:lnTo>
                    <a:pt x="21600" y="1423"/>
                  </a:lnTo>
                  <a:lnTo>
                    <a:pt x="20230" y="915"/>
                  </a:lnTo>
                  <a:lnTo>
                    <a:pt x="18331" y="508"/>
                  </a:lnTo>
                  <a:lnTo>
                    <a:pt x="16637" y="254"/>
                  </a:lnTo>
                  <a:lnTo>
                    <a:pt x="16637" y="102"/>
                  </a:lnTo>
                  <a:lnTo>
                    <a:pt x="14736" y="102"/>
                  </a:lnTo>
                  <a:lnTo>
                    <a:pt x="1335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46" name="Google Shape;1546;p35"/>
            <p:cNvSpPr/>
            <p:nvPr/>
          </p:nvSpPr>
          <p:spPr>
            <a:xfrm>
              <a:off x="36553" y="459740"/>
              <a:ext cx="383306" cy="39371"/>
            </a:xfrm>
            <a:custGeom>
              <a:avLst/>
              <a:gdLst/>
              <a:ahLst/>
              <a:cxnLst/>
              <a:rect l="l" t="t" r="r" b="b"/>
              <a:pathLst>
                <a:path w="21600" h="21600" extrusionOk="0">
                  <a:moveTo>
                    <a:pt x="8093" y="0"/>
                  </a:moveTo>
                  <a:lnTo>
                    <a:pt x="0" y="0"/>
                  </a:lnTo>
                  <a:lnTo>
                    <a:pt x="2136" y="9755"/>
                  </a:lnTo>
                  <a:lnTo>
                    <a:pt x="4781" y="16723"/>
                  </a:lnTo>
                  <a:lnTo>
                    <a:pt x="7760" y="20206"/>
                  </a:lnTo>
                  <a:lnTo>
                    <a:pt x="10900" y="21600"/>
                  </a:lnTo>
                  <a:lnTo>
                    <a:pt x="12999" y="21600"/>
                  </a:lnTo>
                  <a:lnTo>
                    <a:pt x="14038" y="20206"/>
                  </a:lnTo>
                  <a:lnTo>
                    <a:pt x="15066" y="19510"/>
                  </a:lnTo>
                  <a:lnTo>
                    <a:pt x="15410" y="18813"/>
                  </a:lnTo>
                  <a:lnTo>
                    <a:pt x="15746" y="18813"/>
                  </a:lnTo>
                  <a:lnTo>
                    <a:pt x="16074" y="18116"/>
                  </a:lnTo>
                  <a:lnTo>
                    <a:pt x="16684" y="16723"/>
                  </a:lnTo>
                  <a:lnTo>
                    <a:pt x="17276" y="16026"/>
                  </a:lnTo>
                  <a:lnTo>
                    <a:pt x="18398" y="13239"/>
                  </a:lnTo>
                  <a:lnTo>
                    <a:pt x="20783" y="13239"/>
                  </a:lnTo>
                  <a:lnTo>
                    <a:pt x="20829" y="12542"/>
                  </a:lnTo>
                  <a:lnTo>
                    <a:pt x="21314" y="5574"/>
                  </a:lnTo>
                  <a:lnTo>
                    <a:pt x="21600" y="2090"/>
                  </a:lnTo>
                  <a:lnTo>
                    <a:pt x="10900" y="2090"/>
                  </a:lnTo>
                  <a:lnTo>
                    <a:pt x="8093"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47" name="Google Shape;1547;p35"/>
            <p:cNvSpPr/>
            <p:nvPr/>
          </p:nvSpPr>
          <p:spPr>
            <a:xfrm>
              <a:off x="229981" y="341629"/>
              <a:ext cx="308574" cy="121921"/>
            </a:xfrm>
            <a:custGeom>
              <a:avLst/>
              <a:gdLst/>
              <a:ahLst/>
              <a:cxnLst/>
              <a:rect l="l" t="t" r="r" b="b"/>
              <a:pathLst>
                <a:path w="21600" h="21600" extrusionOk="0">
                  <a:moveTo>
                    <a:pt x="16099" y="0"/>
                  </a:moveTo>
                  <a:lnTo>
                    <a:pt x="13541" y="0"/>
                  </a:lnTo>
                  <a:lnTo>
                    <a:pt x="13541" y="11475"/>
                  </a:lnTo>
                  <a:lnTo>
                    <a:pt x="13067" y="12600"/>
                  </a:lnTo>
                  <a:lnTo>
                    <a:pt x="12620" y="13725"/>
                  </a:lnTo>
                  <a:lnTo>
                    <a:pt x="12198" y="14850"/>
                  </a:lnTo>
                  <a:lnTo>
                    <a:pt x="11803" y="15975"/>
                  </a:lnTo>
                  <a:lnTo>
                    <a:pt x="10648" y="17325"/>
                  </a:lnTo>
                  <a:lnTo>
                    <a:pt x="9280" y="18450"/>
                  </a:lnTo>
                  <a:lnTo>
                    <a:pt x="7727" y="19575"/>
                  </a:lnTo>
                  <a:lnTo>
                    <a:pt x="6023" y="20250"/>
                  </a:lnTo>
                  <a:lnTo>
                    <a:pt x="5258" y="20700"/>
                  </a:lnTo>
                  <a:lnTo>
                    <a:pt x="4860" y="20700"/>
                  </a:lnTo>
                  <a:lnTo>
                    <a:pt x="3662" y="21150"/>
                  </a:lnTo>
                  <a:lnTo>
                    <a:pt x="2449" y="21375"/>
                  </a:lnTo>
                  <a:lnTo>
                    <a:pt x="1227" y="21375"/>
                  </a:lnTo>
                  <a:lnTo>
                    <a:pt x="0" y="21600"/>
                  </a:lnTo>
                  <a:lnTo>
                    <a:pt x="13291" y="21600"/>
                  </a:lnTo>
                  <a:lnTo>
                    <a:pt x="13576" y="20700"/>
                  </a:lnTo>
                  <a:lnTo>
                    <a:pt x="14021" y="19350"/>
                  </a:lnTo>
                  <a:lnTo>
                    <a:pt x="16073" y="14400"/>
                  </a:lnTo>
                  <a:lnTo>
                    <a:pt x="19596" y="8550"/>
                  </a:lnTo>
                  <a:lnTo>
                    <a:pt x="21600" y="6300"/>
                  </a:lnTo>
                  <a:lnTo>
                    <a:pt x="16099" y="6300"/>
                  </a:lnTo>
                  <a:lnTo>
                    <a:pt x="1609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48" name="Google Shape;1548;p35"/>
            <p:cNvSpPr/>
            <p:nvPr/>
          </p:nvSpPr>
          <p:spPr>
            <a:xfrm>
              <a:off x="36552" y="341629"/>
              <a:ext cx="379492" cy="39371"/>
            </a:xfrm>
            <a:custGeom>
              <a:avLst/>
              <a:gdLst/>
              <a:ahLst/>
              <a:cxnLst/>
              <a:rect l="l" t="t" r="r" b="b"/>
              <a:pathLst>
                <a:path w="21600" h="21600" extrusionOk="0">
                  <a:moveTo>
                    <a:pt x="8174" y="0"/>
                  </a:moveTo>
                  <a:lnTo>
                    <a:pt x="0" y="0"/>
                  </a:lnTo>
                  <a:lnTo>
                    <a:pt x="2318" y="10452"/>
                  </a:lnTo>
                  <a:lnTo>
                    <a:pt x="5202" y="17419"/>
                  </a:lnTo>
                  <a:lnTo>
                    <a:pt x="8449" y="20903"/>
                  </a:lnTo>
                  <a:lnTo>
                    <a:pt x="11855" y="21600"/>
                  </a:lnTo>
                  <a:lnTo>
                    <a:pt x="15217" y="19510"/>
                  </a:lnTo>
                  <a:lnTo>
                    <a:pt x="15565" y="18813"/>
                  </a:lnTo>
                  <a:lnTo>
                    <a:pt x="15904" y="18813"/>
                  </a:lnTo>
                  <a:lnTo>
                    <a:pt x="16237" y="18116"/>
                  </a:lnTo>
                  <a:lnTo>
                    <a:pt x="18000" y="14632"/>
                  </a:lnTo>
                  <a:lnTo>
                    <a:pt x="19557" y="10452"/>
                  </a:lnTo>
                  <a:lnTo>
                    <a:pt x="20900" y="5574"/>
                  </a:lnTo>
                  <a:lnTo>
                    <a:pt x="21600" y="2090"/>
                  </a:lnTo>
                  <a:lnTo>
                    <a:pt x="11010" y="2090"/>
                  </a:lnTo>
                  <a:lnTo>
                    <a:pt x="817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49" name="Google Shape;1549;p35"/>
            <p:cNvSpPr/>
            <p:nvPr/>
          </p:nvSpPr>
          <p:spPr>
            <a:xfrm>
              <a:off x="459974" y="322579"/>
              <a:ext cx="321982" cy="54611"/>
            </a:xfrm>
            <a:custGeom>
              <a:avLst/>
              <a:gdLst/>
              <a:ahLst/>
              <a:cxnLst/>
              <a:rect l="l" t="t" r="r" b="b"/>
              <a:pathLst>
                <a:path w="21600" h="21600" extrusionOk="0">
                  <a:moveTo>
                    <a:pt x="13039" y="0"/>
                  </a:moveTo>
                  <a:lnTo>
                    <a:pt x="9571" y="502"/>
                  </a:lnTo>
                  <a:lnTo>
                    <a:pt x="6208" y="4521"/>
                  </a:lnTo>
                  <a:lnTo>
                    <a:pt x="3000" y="11553"/>
                  </a:lnTo>
                  <a:lnTo>
                    <a:pt x="0" y="21600"/>
                  </a:lnTo>
                  <a:lnTo>
                    <a:pt x="5272" y="21600"/>
                  </a:lnTo>
                  <a:lnTo>
                    <a:pt x="6040" y="19591"/>
                  </a:lnTo>
                  <a:lnTo>
                    <a:pt x="8869" y="15572"/>
                  </a:lnTo>
                  <a:lnTo>
                    <a:pt x="11800" y="14567"/>
                  </a:lnTo>
                  <a:lnTo>
                    <a:pt x="21600" y="14567"/>
                  </a:lnTo>
                  <a:lnTo>
                    <a:pt x="19012" y="7535"/>
                  </a:lnTo>
                  <a:lnTo>
                    <a:pt x="19012" y="3516"/>
                  </a:lnTo>
                  <a:lnTo>
                    <a:pt x="16560" y="3516"/>
                  </a:lnTo>
                  <a:lnTo>
                    <a:pt x="1303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0" name="Google Shape;1550;p35"/>
            <p:cNvSpPr/>
            <p:nvPr/>
          </p:nvSpPr>
          <p:spPr>
            <a:xfrm>
              <a:off x="229981" y="234950"/>
              <a:ext cx="468727" cy="110490"/>
            </a:xfrm>
            <a:custGeom>
              <a:avLst/>
              <a:gdLst/>
              <a:ahLst/>
              <a:cxnLst/>
              <a:rect l="l" t="t" r="r" b="b"/>
              <a:pathLst>
                <a:path w="21600" h="21600" extrusionOk="0">
                  <a:moveTo>
                    <a:pt x="8544" y="0"/>
                  </a:moveTo>
                  <a:lnTo>
                    <a:pt x="0" y="0"/>
                  </a:lnTo>
                  <a:lnTo>
                    <a:pt x="810" y="248"/>
                  </a:lnTo>
                  <a:lnTo>
                    <a:pt x="1615" y="248"/>
                  </a:lnTo>
                  <a:lnTo>
                    <a:pt x="2413" y="497"/>
                  </a:lnTo>
                  <a:lnTo>
                    <a:pt x="3200" y="993"/>
                  </a:lnTo>
                  <a:lnTo>
                    <a:pt x="3352" y="993"/>
                  </a:lnTo>
                  <a:lnTo>
                    <a:pt x="5534" y="2731"/>
                  </a:lnTo>
                  <a:lnTo>
                    <a:pt x="7186" y="4966"/>
                  </a:lnTo>
                  <a:lnTo>
                    <a:pt x="8295" y="7448"/>
                  </a:lnTo>
                  <a:lnTo>
                    <a:pt x="8849" y="9931"/>
                  </a:lnTo>
                  <a:lnTo>
                    <a:pt x="8891" y="10428"/>
                  </a:lnTo>
                  <a:lnTo>
                    <a:pt x="8914" y="10676"/>
                  </a:lnTo>
                  <a:lnTo>
                    <a:pt x="8914" y="10924"/>
                  </a:lnTo>
                  <a:lnTo>
                    <a:pt x="8621" y="12910"/>
                  </a:lnTo>
                  <a:lnTo>
                    <a:pt x="7720" y="15641"/>
                  </a:lnTo>
                  <a:lnTo>
                    <a:pt x="6179" y="18124"/>
                  </a:lnTo>
                  <a:lnTo>
                    <a:pt x="3966" y="20110"/>
                  </a:lnTo>
                  <a:lnTo>
                    <a:pt x="3461" y="20607"/>
                  </a:lnTo>
                  <a:lnTo>
                    <a:pt x="3199" y="20607"/>
                  </a:lnTo>
                  <a:lnTo>
                    <a:pt x="2413" y="21103"/>
                  </a:lnTo>
                  <a:lnTo>
                    <a:pt x="1616" y="21352"/>
                  </a:lnTo>
                  <a:lnTo>
                    <a:pt x="811" y="21352"/>
                  </a:lnTo>
                  <a:lnTo>
                    <a:pt x="0" y="21600"/>
                  </a:lnTo>
                  <a:lnTo>
                    <a:pt x="8574" y="21600"/>
                  </a:lnTo>
                  <a:lnTo>
                    <a:pt x="8914" y="20855"/>
                  </a:lnTo>
                  <a:lnTo>
                    <a:pt x="10599" y="20855"/>
                  </a:lnTo>
                  <a:lnTo>
                    <a:pt x="10599" y="12414"/>
                  </a:lnTo>
                  <a:lnTo>
                    <a:pt x="15631" y="12414"/>
                  </a:lnTo>
                  <a:lnTo>
                    <a:pt x="18067" y="10924"/>
                  </a:lnTo>
                  <a:lnTo>
                    <a:pt x="20228" y="8441"/>
                  </a:lnTo>
                  <a:lnTo>
                    <a:pt x="21600" y="5710"/>
                  </a:lnTo>
                  <a:lnTo>
                    <a:pt x="12308" y="5710"/>
                  </a:lnTo>
                  <a:lnTo>
                    <a:pt x="10093" y="4966"/>
                  </a:lnTo>
                  <a:lnTo>
                    <a:pt x="8908" y="745"/>
                  </a:lnTo>
                  <a:lnTo>
                    <a:pt x="854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1" name="Google Shape;1551;p35"/>
            <p:cNvSpPr/>
            <p:nvPr/>
          </p:nvSpPr>
          <p:spPr>
            <a:xfrm>
              <a:off x="706825" y="260350"/>
              <a:ext cx="36555" cy="7112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2" name="Google Shape;1552;p35"/>
            <p:cNvSpPr/>
            <p:nvPr/>
          </p:nvSpPr>
          <p:spPr>
            <a:xfrm>
              <a:off x="513386" y="143510"/>
              <a:ext cx="229994" cy="120651"/>
            </a:xfrm>
            <a:custGeom>
              <a:avLst/>
              <a:gdLst/>
              <a:ahLst/>
              <a:cxnLst/>
              <a:rect l="l" t="t" r="r" b="b"/>
              <a:pathLst>
                <a:path w="21600" h="21600" extrusionOk="0">
                  <a:moveTo>
                    <a:pt x="21600" y="0"/>
                  </a:moveTo>
                  <a:lnTo>
                    <a:pt x="18167" y="0"/>
                  </a:lnTo>
                  <a:lnTo>
                    <a:pt x="18167" y="11823"/>
                  </a:lnTo>
                  <a:lnTo>
                    <a:pt x="16981" y="14779"/>
                  </a:lnTo>
                  <a:lnTo>
                    <a:pt x="13492" y="17962"/>
                  </a:lnTo>
                  <a:lnTo>
                    <a:pt x="7798" y="20463"/>
                  </a:lnTo>
                  <a:lnTo>
                    <a:pt x="0" y="21600"/>
                  </a:lnTo>
                  <a:lnTo>
                    <a:pt x="17405" y="21600"/>
                  </a:lnTo>
                  <a:lnTo>
                    <a:pt x="18167" y="20918"/>
                  </a:lnTo>
                  <a:lnTo>
                    <a:pt x="21600" y="20918"/>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3" name="Google Shape;1553;p35"/>
            <p:cNvSpPr/>
            <p:nvPr/>
          </p:nvSpPr>
          <p:spPr>
            <a:xfrm>
              <a:off x="283393" y="0"/>
              <a:ext cx="417636" cy="201931"/>
            </a:xfrm>
            <a:custGeom>
              <a:avLst/>
              <a:gdLst/>
              <a:ahLst/>
              <a:cxnLst/>
              <a:rect l="l" t="t" r="r" b="b"/>
              <a:pathLst>
                <a:path w="21600" h="21600" extrusionOk="0">
                  <a:moveTo>
                    <a:pt x="11895" y="0"/>
                  </a:moveTo>
                  <a:lnTo>
                    <a:pt x="8962" y="272"/>
                  </a:lnTo>
                  <a:lnTo>
                    <a:pt x="6184" y="1087"/>
                  </a:lnTo>
                  <a:lnTo>
                    <a:pt x="3731" y="2445"/>
                  </a:lnTo>
                  <a:lnTo>
                    <a:pt x="1770" y="4347"/>
                  </a:lnTo>
                  <a:lnTo>
                    <a:pt x="0" y="9781"/>
                  </a:lnTo>
                  <a:lnTo>
                    <a:pt x="0" y="21600"/>
                  </a:lnTo>
                  <a:lnTo>
                    <a:pt x="1891" y="21600"/>
                  </a:lnTo>
                  <a:lnTo>
                    <a:pt x="1891" y="15351"/>
                  </a:lnTo>
                  <a:lnTo>
                    <a:pt x="10177" y="15351"/>
                  </a:lnTo>
                  <a:lnTo>
                    <a:pt x="7601" y="14943"/>
                  </a:lnTo>
                  <a:lnTo>
                    <a:pt x="4465" y="13449"/>
                  </a:lnTo>
                  <a:lnTo>
                    <a:pt x="2543" y="11547"/>
                  </a:lnTo>
                  <a:lnTo>
                    <a:pt x="1891" y="9781"/>
                  </a:lnTo>
                  <a:lnTo>
                    <a:pt x="2543" y="8015"/>
                  </a:lnTo>
                  <a:lnTo>
                    <a:pt x="4465" y="6113"/>
                  </a:lnTo>
                  <a:lnTo>
                    <a:pt x="7601" y="4619"/>
                  </a:lnTo>
                  <a:lnTo>
                    <a:pt x="11895" y="3940"/>
                  </a:lnTo>
                  <a:lnTo>
                    <a:pt x="21600" y="3940"/>
                  </a:lnTo>
                  <a:lnTo>
                    <a:pt x="20060" y="2445"/>
                  </a:lnTo>
                  <a:lnTo>
                    <a:pt x="17607" y="1087"/>
                  </a:lnTo>
                  <a:lnTo>
                    <a:pt x="14829" y="272"/>
                  </a:lnTo>
                  <a:lnTo>
                    <a:pt x="1189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4" name="Google Shape;1554;p35"/>
            <p:cNvSpPr/>
            <p:nvPr/>
          </p:nvSpPr>
          <p:spPr>
            <a:xfrm>
              <a:off x="513386" y="36830"/>
              <a:ext cx="229994" cy="109221"/>
            </a:xfrm>
            <a:custGeom>
              <a:avLst/>
              <a:gdLst/>
              <a:ahLst/>
              <a:cxnLst/>
              <a:rect l="l" t="t" r="r" b="b"/>
              <a:pathLst>
                <a:path w="21600" h="21600" extrusionOk="0">
                  <a:moveTo>
                    <a:pt x="17623" y="0"/>
                  </a:moveTo>
                  <a:lnTo>
                    <a:pt x="0" y="0"/>
                  </a:lnTo>
                  <a:lnTo>
                    <a:pt x="7798" y="1256"/>
                  </a:lnTo>
                  <a:lnTo>
                    <a:pt x="13492" y="4019"/>
                  </a:lnTo>
                  <a:lnTo>
                    <a:pt x="16981" y="7535"/>
                  </a:lnTo>
                  <a:lnTo>
                    <a:pt x="18167" y="10800"/>
                  </a:lnTo>
                  <a:lnTo>
                    <a:pt x="16981" y="14065"/>
                  </a:lnTo>
                  <a:lnTo>
                    <a:pt x="13492" y="17581"/>
                  </a:lnTo>
                  <a:lnTo>
                    <a:pt x="7798" y="20344"/>
                  </a:lnTo>
                  <a:lnTo>
                    <a:pt x="0" y="21600"/>
                  </a:lnTo>
                  <a:lnTo>
                    <a:pt x="17620" y="21600"/>
                  </a:lnTo>
                  <a:lnTo>
                    <a:pt x="18167" y="21098"/>
                  </a:lnTo>
                  <a:lnTo>
                    <a:pt x="21600" y="21098"/>
                  </a:lnTo>
                  <a:lnTo>
                    <a:pt x="21600" y="10800"/>
                  </a:lnTo>
                  <a:lnTo>
                    <a:pt x="20745" y="5274"/>
                  </a:lnTo>
                  <a:lnTo>
                    <a:pt x="18385" y="753"/>
                  </a:lnTo>
                  <a:lnTo>
                    <a:pt x="17623"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5" name="Google Shape;1555;p35"/>
            <p:cNvSpPr/>
            <p:nvPr/>
          </p:nvSpPr>
          <p:spPr>
            <a:xfrm>
              <a:off x="36553" y="143510"/>
              <a:ext cx="664448" cy="558801"/>
            </a:xfrm>
            <a:custGeom>
              <a:avLst/>
              <a:gdLst/>
              <a:ahLst/>
              <a:cxnLst/>
              <a:rect l="l" t="t" r="r" b="b"/>
              <a:pathLst>
                <a:path w="21600" h="21600" extrusionOk="0">
                  <a:moveTo>
                    <a:pt x="17314" y="5989"/>
                  </a:moveTo>
                  <a:lnTo>
                    <a:pt x="13765" y="5989"/>
                  </a:lnTo>
                  <a:lnTo>
                    <a:pt x="14195" y="6038"/>
                  </a:lnTo>
                  <a:lnTo>
                    <a:pt x="14627" y="6038"/>
                  </a:lnTo>
                  <a:lnTo>
                    <a:pt x="15063" y="6087"/>
                  </a:lnTo>
                  <a:lnTo>
                    <a:pt x="15501" y="6087"/>
                  </a:lnTo>
                  <a:lnTo>
                    <a:pt x="17314" y="5989"/>
                  </a:lnTo>
                  <a:close/>
                  <a:moveTo>
                    <a:pt x="10561" y="18016"/>
                  </a:moveTo>
                  <a:lnTo>
                    <a:pt x="9370" y="18016"/>
                  </a:lnTo>
                  <a:lnTo>
                    <a:pt x="9347" y="18360"/>
                  </a:lnTo>
                  <a:lnTo>
                    <a:pt x="9333" y="18704"/>
                  </a:lnTo>
                  <a:lnTo>
                    <a:pt x="9333" y="18998"/>
                  </a:lnTo>
                  <a:lnTo>
                    <a:pt x="9346" y="19538"/>
                  </a:lnTo>
                  <a:lnTo>
                    <a:pt x="9382" y="20127"/>
                  </a:lnTo>
                  <a:lnTo>
                    <a:pt x="9443" y="20667"/>
                  </a:lnTo>
                  <a:lnTo>
                    <a:pt x="9526" y="21256"/>
                  </a:lnTo>
                  <a:lnTo>
                    <a:pt x="9437" y="21256"/>
                  </a:lnTo>
                  <a:lnTo>
                    <a:pt x="9391" y="21305"/>
                  </a:lnTo>
                  <a:lnTo>
                    <a:pt x="7101" y="21600"/>
                  </a:lnTo>
                  <a:lnTo>
                    <a:pt x="10816" y="21600"/>
                  </a:lnTo>
                  <a:lnTo>
                    <a:pt x="10539" y="19587"/>
                  </a:lnTo>
                  <a:lnTo>
                    <a:pt x="10522" y="18998"/>
                  </a:lnTo>
                  <a:lnTo>
                    <a:pt x="10524" y="18753"/>
                  </a:lnTo>
                  <a:lnTo>
                    <a:pt x="10532" y="18507"/>
                  </a:lnTo>
                  <a:lnTo>
                    <a:pt x="10546" y="18262"/>
                  </a:lnTo>
                  <a:lnTo>
                    <a:pt x="10561" y="18016"/>
                  </a:lnTo>
                  <a:close/>
                  <a:moveTo>
                    <a:pt x="4669" y="16789"/>
                  </a:moveTo>
                  <a:lnTo>
                    <a:pt x="0" y="16789"/>
                  </a:lnTo>
                  <a:lnTo>
                    <a:pt x="918" y="17329"/>
                  </a:lnTo>
                  <a:lnTo>
                    <a:pt x="2022" y="17722"/>
                  </a:lnTo>
                  <a:lnTo>
                    <a:pt x="3270" y="18065"/>
                  </a:lnTo>
                  <a:lnTo>
                    <a:pt x="4614" y="18262"/>
                  </a:lnTo>
                  <a:lnTo>
                    <a:pt x="5029" y="18262"/>
                  </a:lnTo>
                  <a:lnTo>
                    <a:pt x="5447" y="18311"/>
                  </a:lnTo>
                  <a:lnTo>
                    <a:pt x="7056" y="18311"/>
                  </a:lnTo>
                  <a:lnTo>
                    <a:pt x="7811" y="18262"/>
                  </a:lnTo>
                  <a:lnTo>
                    <a:pt x="9274" y="18065"/>
                  </a:lnTo>
                  <a:lnTo>
                    <a:pt x="9337" y="18065"/>
                  </a:lnTo>
                  <a:lnTo>
                    <a:pt x="9370" y="18016"/>
                  </a:lnTo>
                  <a:lnTo>
                    <a:pt x="10561" y="18016"/>
                  </a:lnTo>
                  <a:lnTo>
                    <a:pt x="10564" y="17967"/>
                  </a:lnTo>
                  <a:lnTo>
                    <a:pt x="10582" y="17771"/>
                  </a:lnTo>
                  <a:lnTo>
                    <a:pt x="10648" y="17280"/>
                  </a:lnTo>
                  <a:lnTo>
                    <a:pt x="10705" y="16936"/>
                  </a:lnTo>
                  <a:lnTo>
                    <a:pt x="6288" y="16936"/>
                  </a:lnTo>
                  <a:lnTo>
                    <a:pt x="4669" y="16789"/>
                  </a:lnTo>
                  <a:close/>
                  <a:moveTo>
                    <a:pt x="14421" y="0"/>
                  </a:moveTo>
                  <a:lnTo>
                    <a:pt x="9213" y="0"/>
                  </a:lnTo>
                  <a:lnTo>
                    <a:pt x="10444" y="638"/>
                  </a:lnTo>
                  <a:lnTo>
                    <a:pt x="11967" y="1129"/>
                  </a:lnTo>
                  <a:lnTo>
                    <a:pt x="13685" y="1424"/>
                  </a:lnTo>
                  <a:lnTo>
                    <a:pt x="15501" y="1473"/>
                  </a:lnTo>
                  <a:lnTo>
                    <a:pt x="17317" y="1424"/>
                  </a:lnTo>
                  <a:lnTo>
                    <a:pt x="19035" y="1129"/>
                  </a:lnTo>
                  <a:lnTo>
                    <a:pt x="20558" y="638"/>
                  </a:lnTo>
                  <a:lnTo>
                    <a:pt x="21600" y="98"/>
                  </a:lnTo>
                  <a:lnTo>
                    <a:pt x="15501" y="98"/>
                  </a:lnTo>
                  <a:lnTo>
                    <a:pt x="14421" y="0"/>
                  </a:lnTo>
                  <a:close/>
                  <a:moveTo>
                    <a:pt x="11990" y="13156"/>
                  </a:moveTo>
                  <a:lnTo>
                    <a:pt x="10614" y="13156"/>
                  </a:lnTo>
                  <a:lnTo>
                    <a:pt x="10563" y="13255"/>
                  </a:lnTo>
                  <a:lnTo>
                    <a:pt x="10504" y="13353"/>
                  </a:lnTo>
                  <a:lnTo>
                    <a:pt x="10456" y="13500"/>
                  </a:lnTo>
                  <a:lnTo>
                    <a:pt x="10167" y="14236"/>
                  </a:lnTo>
                  <a:lnTo>
                    <a:pt x="9922" y="14973"/>
                  </a:lnTo>
                  <a:lnTo>
                    <a:pt x="9720" y="15758"/>
                  </a:lnTo>
                  <a:lnTo>
                    <a:pt x="9559" y="16544"/>
                  </a:lnTo>
                  <a:lnTo>
                    <a:pt x="9250" y="16642"/>
                  </a:lnTo>
                  <a:lnTo>
                    <a:pt x="9086" y="16642"/>
                  </a:lnTo>
                  <a:lnTo>
                    <a:pt x="8410" y="16789"/>
                  </a:lnTo>
                  <a:lnTo>
                    <a:pt x="6288" y="16936"/>
                  </a:lnTo>
                  <a:lnTo>
                    <a:pt x="10705" y="16936"/>
                  </a:lnTo>
                  <a:lnTo>
                    <a:pt x="10787" y="16445"/>
                  </a:lnTo>
                  <a:lnTo>
                    <a:pt x="10978" y="15660"/>
                  </a:lnTo>
                  <a:lnTo>
                    <a:pt x="11220" y="14875"/>
                  </a:lnTo>
                  <a:lnTo>
                    <a:pt x="11513" y="14138"/>
                  </a:lnTo>
                  <a:lnTo>
                    <a:pt x="11754" y="13598"/>
                  </a:lnTo>
                  <a:lnTo>
                    <a:pt x="11990" y="13156"/>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56" name="Google Shape;1556;p35"/>
          <p:cNvGrpSpPr/>
          <p:nvPr/>
        </p:nvGrpSpPr>
        <p:grpSpPr>
          <a:xfrm>
            <a:off x="9805300" y="1921279"/>
            <a:ext cx="245033" cy="427636"/>
            <a:chOff x="0" y="-1"/>
            <a:chExt cx="246296" cy="429841"/>
          </a:xfrm>
        </p:grpSpPr>
        <p:sp>
          <p:nvSpPr>
            <p:cNvPr id="1557" name="Google Shape;1557;p35"/>
            <p:cNvSpPr/>
            <p:nvPr/>
          </p:nvSpPr>
          <p:spPr>
            <a:xfrm>
              <a:off x="101461" y="364836"/>
              <a:ext cx="36556" cy="65004"/>
            </a:xfrm>
            <a:custGeom>
              <a:avLst/>
              <a:gdLst/>
              <a:ahLst/>
              <a:cxnLst/>
              <a:rect l="l" t="t" r="r" b="b"/>
              <a:pathLst>
                <a:path w="21600" h="21600" extrusionOk="0">
                  <a:moveTo>
                    <a:pt x="21600" y="0"/>
                  </a:moveTo>
                  <a:lnTo>
                    <a:pt x="0" y="0"/>
                  </a:lnTo>
                  <a:lnTo>
                    <a:pt x="0" y="15528"/>
                  </a:lnTo>
                  <a:lnTo>
                    <a:pt x="850" y="17891"/>
                  </a:lnTo>
                  <a:lnTo>
                    <a:pt x="3165" y="19821"/>
                  </a:lnTo>
                  <a:lnTo>
                    <a:pt x="6599" y="21122"/>
                  </a:lnTo>
                  <a:lnTo>
                    <a:pt x="10804" y="21600"/>
                  </a:lnTo>
                  <a:lnTo>
                    <a:pt x="15007" y="21122"/>
                  </a:lnTo>
                  <a:lnTo>
                    <a:pt x="18439" y="19821"/>
                  </a:lnTo>
                  <a:lnTo>
                    <a:pt x="20752" y="17891"/>
                  </a:lnTo>
                  <a:lnTo>
                    <a:pt x="21600" y="15528"/>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8" name="Google Shape;1558;p35"/>
            <p:cNvSpPr/>
            <p:nvPr/>
          </p:nvSpPr>
          <p:spPr>
            <a:xfrm>
              <a:off x="0" y="270526"/>
              <a:ext cx="229379" cy="94311"/>
            </a:xfrm>
            <a:custGeom>
              <a:avLst/>
              <a:gdLst/>
              <a:ahLst/>
              <a:cxnLst/>
              <a:rect l="l" t="t" r="r" b="b"/>
              <a:pathLst>
                <a:path w="21600" h="21600" extrusionOk="0">
                  <a:moveTo>
                    <a:pt x="2024" y="0"/>
                  </a:moveTo>
                  <a:lnTo>
                    <a:pt x="0" y="4952"/>
                  </a:lnTo>
                  <a:lnTo>
                    <a:pt x="1087" y="11623"/>
                  </a:lnTo>
                  <a:lnTo>
                    <a:pt x="2985" y="16894"/>
                  </a:lnTo>
                  <a:lnTo>
                    <a:pt x="5488" y="20355"/>
                  </a:lnTo>
                  <a:lnTo>
                    <a:pt x="8391" y="21600"/>
                  </a:lnTo>
                  <a:lnTo>
                    <a:pt x="15221" y="21600"/>
                  </a:lnTo>
                  <a:lnTo>
                    <a:pt x="18321" y="20074"/>
                  </a:lnTo>
                  <a:lnTo>
                    <a:pt x="20855" y="15915"/>
                  </a:lnTo>
                  <a:lnTo>
                    <a:pt x="21600" y="13230"/>
                  </a:lnTo>
                  <a:lnTo>
                    <a:pt x="8391" y="13230"/>
                  </a:lnTo>
                  <a:lnTo>
                    <a:pt x="6655" y="12485"/>
                  </a:lnTo>
                  <a:lnTo>
                    <a:pt x="5158" y="10413"/>
                  </a:lnTo>
                  <a:lnTo>
                    <a:pt x="4022" y="7258"/>
                  </a:lnTo>
                  <a:lnTo>
                    <a:pt x="3371" y="3266"/>
                  </a:lnTo>
                  <a:lnTo>
                    <a:pt x="3104" y="1734"/>
                  </a:lnTo>
                  <a:lnTo>
                    <a:pt x="2634" y="611"/>
                  </a:lnTo>
                  <a:lnTo>
                    <a:pt x="202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59" name="Google Shape;1559;p35"/>
            <p:cNvSpPr/>
            <p:nvPr/>
          </p:nvSpPr>
          <p:spPr>
            <a:xfrm>
              <a:off x="5151" y="54039"/>
              <a:ext cx="241145" cy="274254"/>
            </a:xfrm>
            <a:custGeom>
              <a:avLst/>
              <a:gdLst/>
              <a:ahLst/>
              <a:cxnLst/>
              <a:rect l="l" t="t" r="r" b="b"/>
              <a:pathLst>
                <a:path w="21600" h="21600" extrusionOk="0">
                  <a:moveTo>
                    <a:pt x="13967" y="0"/>
                  </a:moveTo>
                  <a:lnTo>
                    <a:pt x="7480" y="0"/>
                  </a:lnTo>
                  <a:lnTo>
                    <a:pt x="4571" y="517"/>
                  </a:lnTo>
                  <a:lnTo>
                    <a:pt x="2193" y="1928"/>
                  </a:lnTo>
                  <a:lnTo>
                    <a:pt x="589" y="4018"/>
                  </a:lnTo>
                  <a:lnTo>
                    <a:pt x="0" y="6576"/>
                  </a:lnTo>
                  <a:lnTo>
                    <a:pt x="589" y="9134"/>
                  </a:lnTo>
                  <a:lnTo>
                    <a:pt x="2193" y="11224"/>
                  </a:lnTo>
                  <a:lnTo>
                    <a:pt x="4571" y="12635"/>
                  </a:lnTo>
                  <a:lnTo>
                    <a:pt x="7480" y="13152"/>
                  </a:lnTo>
                  <a:lnTo>
                    <a:pt x="14017" y="13152"/>
                  </a:lnTo>
                  <a:lnTo>
                    <a:pt x="15693" y="13450"/>
                  </a:lnTo>
                  <a:lnTo>
                    <a:pt x="17062" y="14263"/>
                  </a:lnTo>
                  <a:lnTo>
                    <a:pt x="17987" y="15467"/>
                  </a:lnTo>
                  <a:lnTo>
                    <a:pt x="18326" y="16941"/>
                  </a:lnTo>
                  <a:lnTo>
                    <a:pt x="18326" y="17811"/>
                  </a:lnTo>
                  <a:lnTo>
                    <a:pt x="17987" y="19285"/>
                  </a:lnTo>
                  <a:lnTo>
                    <a:pt x="17062" y="20489"/>
                  </a:lnTo>
                  <a:lnTo>
                    <a:pt x="15693" y="21302"/>
                  </a:lnTo>
                  <a:lnTo>
                    <a:pt x="14017" y="21600"/>
                  </a:lnTo>
                  <a:lnTo>
                    <a:pt x="20085" y="21600"/>
                  </a:lnTo>
                  <a:lnTo>
                    <a:pt x="21003" y="20404"/>
                  </a:lnTo>
                  <a:lnTo>
                    <a:pt x="21600" y="17811"/>
                  </a:lnTo>
                  <a:lnTo>
                    <a:pt x="21600" y="16941"/>
                  </a:lnTo>
                  <a:lnTo>
                    <a:pt x="21003" y="14348"/>
                  </a:lnTo>
                  <a:lnTo>
                    <a:pt x="19376" y="12228"/>
                  </a:lnTo>
                  <a:lnTo>
                    <a:pt x="16965" y="10798"/>
                  </a:lnTo>
                  <a:lnTo>
                    <a:pt x="14017" y="10273"/>
                  </a:lnTo>
                  <a:lnTo>
                    <a:pt x="7480" y="10273"/>
                  </a:lnTo>
                  <a:lnTo>
                    <a:pt x="5844" y="9982"/>
                  </a:lnTo>
                  <a:lnTo>
                    <a:pt x="4507" y="9189"/>
                  </a:lnTo>
                  <a:lnTo>
                    <a:pt x="3604" y="8014"/>
                  </a:lnTo>
                  <a:lnTo>
                    <a:pt x="3273" y="6576"/>
                  </a:lnTo>
                  <a:lnTo>
                    <a:pt x="3604" y="5138"/>
                  </a:lnTo>
                  <a:lnTo>
                    <a:pt x="4507" y="3963"/>
                  </a:lnTo>
                  <a:lnTo>
                    <a:pt x="5844" y="3170"/>
                  </a:lnTo>
                  <a:lnTo>
                    <a:pt x="7480" y="2879"/>
                  </a:lnTo>
                  <a:lnTo>
                    <a:pt x="20081" y="2879"/>
                  </a:lnTo>
                  <a:lnTo>
                    <a:pt x="19233" y="1916"/>
                  </a:lnTo>
                  <a:lnTo>
                    <a:pt x="17693" y="882"/>
                  </a:lnTo>
                  <a:lnTo>
                    <a:pt x="15908" y="228"/>
                  </a:lnTo>
                  <a:lnTo>
                    <a:pt x="13967"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60" name="Google Shape;1560;p35"/>
            <p:cNvSpPr/>
            <p:nvPr/>
          </p:nvSpPr>
          <p:spPr>
            <a:xfrm>
              <a:off x="101461" y="-1"/>
              <a:ext cx="36556" cy="54041"/>
            </a:xfrm>
            <a:custGeom>
              <a:avLst/>
              <a:gdLst/>
              <a:ahLst/>
              <a:cxnLst/>
              <a:rect l="l" t="t" r="r" b="b"/>
              <a:pathLst>
                <a:path w="21600" h="21600" extrusionOk="0">
                  <a:moveTo>
                    <a:pt x="10804" y="0"/>
                  </a:moveTo>
                  <a:lnTo>
                    <a:pt x="6599" y="574"/>
                  </a:lnTo>
                  <a:lnTo>
                    <a:pt x="3165" y="2138"/>
                  </a:lnTo>
                  <a:lnTo>
                    <a:pt x="850" y="4460"/>
                  </a:lnTo>
                  <a:lnTo>
                    <a:pt x="0" y="7303"/>
                  </a:lnTo>
                  <a:lnTo>
                    <a:pt x="0" y="21600"/>
                  </a:lnTo>
                  <a:lnTo>
                    <a:pt x="21600" y="21600"/>
                  </a:lnTo>
                  <a:lnTo>
                    <a:pt x="21600" y="7303"/>
                  </a:lnTo>
                  <a:lnTo>
                    <a:pt x="20752" y="4460"/>
                  </a:lnTo>
                  <a:lnTo>
                    <a:pt x="18439" y="2138"/>
                  </a:lnTo>
                  <a:lnTo>
                    <a:pt x="15007" y="574"/>
                  </a:lnTo>
                  <a:lnTo>
                    <a:pt x="1080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61" name="Google Shape;1561;p35"/>
            <p:cNvSpPr/>
            <p:nvPr/>
          </p:nvSpPr>
          <p:spPr>
            <a:xfrm>
              <a:off x="101461" y="90593"/>
              <a:ext cx="141062" cy="237700"/>
            </a:xfrm>
            <a:custGeom>
              <a:avLst/>
              <a:gdLst/>
              <a:ahLst/>
              <a:cxnLst/>
              <a:rect l="l" t="t" r="r" b="b"/>
              <a:pathLst>
                <a:path w="21600" h="21600" extrusionOk="0">
                  <a:moveTo>
                    <a:pt x="5597" y="0"/>
                  </a:moveTo>
                  <a:lnTo>
                    <a:pt x="0" y="0"/>
                  </a:lnTo>
                  <a:lnTo>
                    <a:pt x="0" y="8531"/>
                  </a:lnTo>
                  <a:lnTo>
                    <a:pt x="5597" y="8531"/>
                  </a:lnTo>
                  <a:lnTo>
                    <a:pt x="5597" y="0"/>
                  </a:lnTo>
                  <a:close/>
                  <a:moveTo>
                    <a:pt x="19580" y="0"/>
                  </a:moveTo>
                  <a:lnTo>
                    <a:pt x="9130" y="0"/>
                  </a:lnTo>
                  <a:lnTo>
                    <a:pt x="10994" y="148"/>
                  </a:lnTo>
                  <a:lnTo>
                    <a:pt x="12711" y="574"/>
                  </a:lnTo>
                  <a:lnTo>
                    <a:pt x="16428" y="4027"/>
                  </a:lnTo>
                  <a:lnTo>
                    <a:pt x="17573" y="4538"/>
                  </a:lnTo>
                  <a:lnTo>
                    <a:pt x="19051" y="4538"/>
                  </a:lnTo>
                  <a:lnTo>
                    <a:pt x="19272" y="4522"/>
                  </a:lnTo>
                  <a:lnTo>
                    <a:pt x="19494" y="4490"/>
                  </a:lnTo>
                  <a:lnTo>
                    <a:pt x="20502" y="4212"/>
                  </a:lnTo>
                  <a:lnTo>
                    <a:pt x="21226" y="3742"/>
                  </a:lnTo>
                  <a:lnTo>
                    <a:pt x="21600" y="3146"/>
                  </a:lnTo>
                  <a:lnTo>
                    <a:pt x="21557" y="2487"/>
                  </a:lnTo>
                  <a:lnTo>
                    <a:pt x="21274" y="1782"/>
                  </a:lnTo>
                  <a:lnTo>
                    <a:pt x="20812" y="1105"/>
                  </a:lnTo>
                  <a:lnTo>
                    <a:pt x="20190" y="467"/>
                  </a:lnTo>
                  <a:lnTo>
                    <a:pt x="19580" y="0"/>
                  </a:lnTo>
                  <a:close/>
                  <a:moveTo>
                    <a:pt x="5597" y="11853"/>
                  </a:moveTo>
                  <a:lnTo>
                    <a:pt x="0" y="11853"/>
                  </a:lnTo>
                  <a:lnTo>
                    <a:pt x="0" y="21600"/>
                  </a:lnTo>
                  <a:lnTo>
                    <a:pt x="5597" y="21600"/>
                  </a:lnTo>
                  <a:lnTo>
                    <a:pt x="5597" y="11853"/>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562" name="Google Shape;1562;p35"/>
          <p:cNvSpPr/>
          <p:nvPr/>
        </p:nvSpPr>
        <p:spPr>
          <a:xfrm>
            <a:off x="8898654" y="2621903"/>
            <a:ext cx="1736369" cy="355679"/>
          </a:xfrm>
          <a:prstGeom prst="rect">
            <a:avLst/>
          </a:prstGeom>
          <a:noFill/>
          <a:ln>
            <a:noFill/>
          </a:ln>
        </p:spPr>
        <p:txBody>
          <a:bodyPr spcFirstLastPara="1" wrap="square" lIns="0" tIns="0" rIns="0" bIns="0" anchor="ctr" anchorCtr="0">
            <a:noAutofit/>
          </a:bodyPr>
          <a:lstStyle/>
          <a:p>
            <a:pPr algn="ctr">
              <a:lnSpc>
                <a:spcPct val="115000"/>
              </a:lnSpc>
              <a:buClr>
                <a:srgbClr val="FFFFFF"/>
              </a:buClr>
              <a:buSzPts val="1400"/>
            </a:pPr>
            <a:r>
              <a:rPr lang="en-US" sz="1273">
                <a:solidFill>
                  <a:srgbClr val="FFFFFF"/>
                </a:solidFill>
                <a:latin typeface="Arial"/>
                <a:ea typeface="Arial"/>
                <a:cs typeface="Arial"/>
                <a:sym typeface="Arial"/>
              </a:rPr>
              <a:t>Disciplina  Financiera</a:t>
            </a:r>
            <a:endParaRPr sz="1273"/>
          </a:p>
        </p:txBody>
      </p:sp>
      <p:sp>
        <p:nvSpPr>
          <p:cNvPr id="1563" name="Google Shape;1563;p35"/>
          <p:cNvSpPr/>
          <p:nvPr/>
        </p:nvSpPr>
        <p:spPr>
          <a:xfrm>
            <a:off x="8699864" y="3482855"/>
            <a:ext cx="2133347" cy="1907750"/>
          </a:xfrm>
          <a:prstGeom prst="rect">
            <a:avLst/>
          </a:pr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64" name="Google Shape;1564;p35"/>
          <p:cNvSpPr/>
          <p:nvPr/>
        </p:nvSpPr>
        <p:spPr>
          <a:xfrm>
            <a:off x="9359739" y="3705131"/>
            <a:ext cx="810694" cy="878009"/>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65" name="Google Shape;1565;p35"/>
          <p:cNvSpPr/>
          <p:nvPr/>
        </p:nvSpPr>
        <p:spPr>
          <a:xfrm>
            <a:off x="8699864" y="4847544"/>
            <a:ext cx="2134075" cy="305102"/>
          </a:xfrm>
          <a:prstGeom prst="rect">
            <a:avLst/>
          </a:prstGeom>
          <a:noFill/>
          <a:ln>
            <a:noFill/>
          </a:ln>
        </p:spPr>
        <p:txBody>
          <a:bodyPr spcFirstLastPara="1" wrap="square" lIns="0" tIns="0" rIns="0" bIns="0" anchor="ctr" anchorCtr="0">
            <a:noAutofit/>
          </a:bodyPr>
          <a:lstStyle/>
          <a:p>
            <a:pPr algn="ctr">
              <a:lnSpc>
                <a:spcPct val="115000"/>
              </a:lnSpc>
              <a:buClr>
                <a:srgbClr val="FFFFFF"/>
              </a:buClr>
              <a:buSzPts val="1200"/>
            </a:pPr>
            <a:r>
              <a:rPr lang="en-US" sz="1152">
                <a:solidFill>
                  <a:srgbClr val="FFFFFF"/>
                </a:solidFill>
                <a:latin typeface="Arial"/>
                <a:ea typeface="Arial"/>
                <a:cs typeface="Arial"/>
                <a:sym typeface="Arial"/>
              </a:rPr>
              <a:t>Enfoque en Innovación y  Creatividad Ux+ Ax</a:t>
            </a:r>
            <a:endParaRPr sz="1273"/>
          </a:p>
        </p:txBody>
      </p:sp>
      <p:sp>
        <p:nvSpPr>
          <p:cNvPr id="1566" name="Google Shape;1566;p35"/>
          <p:cNvSpPr/>
          <p:nvPr/>
        </p:nvSpPr>
        <p:spPr>
          <a:xfrm>
            <a:off x="2301957" y="5842552"/>
            <a:ext cx="7757989" cy="528152"/>
          </a:xfrm>
          <a:prstGeom prst="rect">
            <a:avLst/>
          </a:prstGeom>
          <a:noFill/>
          <a:ln>
            <a:noFill/>
          </a:ln>
        </p:spPr>
        <p:txBody>
          <a:bodyPr spcFirstLastPara="1" wrap="square" lIns="0" tIns="0" rIns="0" bIns="0" anchor="t" anchorCtr="0">
            <a:noAutofit/>
          </a:bodyPr>
          <a:lstStyle/>
          <a:p>
            <a:pPr marR="3081" indent="7316" algn="ctr">
              <a:lnSpc>
                <a:spcPct val="100499"/>
              </a:lnSpc>
              <a:buClr>
                <a:srgbClr val="4A4A49"/>
              </a:buClr>
              <a:buSzPts val="2000"/>
            </a:pPr>
            <a:r>
              <a:rPr lang="en-US" sz="1213">
                <a:solidFill>
                  <a:srgbClr val="4A4A49"/>
                </a:solidFill>
                <a:latin typeface="Arial"/>
                <a:ea typeface="Arial"/>
                <a:cs typeface="Arial"/>
                <a:sym typeface="Arial"/>
              </a:rPr>
              <a:t>La base del éxito se logra gracias a estrategias bien consolidadas. En MileniuM, tenemos claro cuál es nuestra  misión y visión, es por eso que todos trabajamos hacia la misma meta, todos nuestros esfuerzos están  alineados. Nuestro plan estratégico tiene el siguiente enfoque:</a:t>
            </a:r>
            <a:endParaRPr sz="1092"/>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36"/>
          <p:cNvSpPr/>
          <p:nvPr/>
        </p:nvSpPr>
        <p:spPr>
          <a:xfrm>
            <a:off x="672669" y="2731186"/>
            <a:ext cx="3244230" cy="2202845"/>
          </a:xfrm>
          <a:prstGeom prst="rect">
            <a:avLst/>
          </a:prstGeom>
          <a:noFill/>
          <a:ln>
            <a:noFill/>
          </a:ln>
        </p:spPr>
        <p:txBody>
          <a:bodyPr spcFirstLastPara="1" wrap="square" lIns="0" tIns="0" rIns="0" bIns="0" anchor="t" anchorCtr="0">
            <a:noAutofit/>
          </a:bodyPr>
          <a:lstStyle/>
          <a:p>
            <a:pPr marR="1412030" indent="7701">
              <a:lnSpc>
                <a:spcPct val="101099"/>
              </a:lnSpc>
              <a:buClr>
                <a:srgbClr val="4A4A49"/>
              </a:buClr>
              <a:buSzPts val="3100"/>
            </a:pPr>
            <a:r>
              <a:rPr lang="en-US" sz="1880" b="1">
                <a:solidFill>
                  <a:srgbClr val="163A5E"/>
                </a:solidFill>
                <a:latin typeface="Arial"/>
                <a:ea typeface="Arial"/>
                <a:cs typeface="Arial"/>
                <a:sym typeface="Arial"/>
              </a:rPr>
              <a:t>ENFOQUE EN  RENTABILIDAD</a:t>
            </a:r>
            <a:endParaRPr sz="1092">
              <a:solidFill>
                <a:srgbClr val="163A5E"/>
              </a:solidFill>
            </a:endParaRPr>
          </a:p>
          <a:p>
            <a:pPr marR="3081" indent="7701" algn="just">
              <a:lnSpc>
                <a:spcPct val="100499"/>
              </a:lnSpc>
              <a:spcBef>
                <a:spcPts val="364"/>
              </a:spcBef>
              <a:buClr>
                <a:srgbClr val="4A4A49"/>
              </a:buClr>
              <a:buSzPts val="2000"/>
            </a:pPr>
            <a:r>
              <a:rPr lang="en-US" sz="1213">
                <a:solidFill>
                  <a:srgbClr val="4A4A49"/>
                </a:solidFill>
                <a:latin typeface="Arial"/>
                <a:ea typeface="Arial"/>
                <a:cs typeface="Arial"/>
                <a:sym typeface="Arial"/>
              </a:rPr>
              <a:t>Que nos ha llevado a tomar decisiones  directivas en respuesta a los cambios en el  mercado, como cuando creamos nuestras  marcas MileniuM. Sinergias en costos  que generan ganancias para nuestros  propietarios, como contar con oficina  centralizada de compras, programas de  arrendamiento de equipo, programas de  control de costos y ahorro.</a:t>
            </a:r>
            <a:endParaRPr sz="1092"/>
          </a:p>
        </p:txBody>
      </p:sp>
      <p:sp>
        <p:nvSpPr>
          <p:cNvPr id="1572" name="Google Shape;1572;p36"/>
          <p:cNvSpPr/>
          <p:nvPr/>
        </p:nvSpPr>
        <p:spPr>
          <a:xfrm>
            <a:off x="4593274" y="2731186"/>
            <a:ext cx="3274476" cy="2024775"/>
          </a:xfrm>
          <a:prstGeom prst="rect">
            <a:avLst/>
          </a:prstGeom>
          <a:noFill/>
          <a:ln>
            <a:noFill/>
          </a:ln>
        </p:spPr>
        <p:txBody>
          <a:bodyPr spcFirstLastPara="1" wrap="square" lIns="0" tIns="0" rIns="0" bIns="0" anchor="t" anchorCtr="0">
            <a:noAutofit/>
          </a:bodyPr>
          <a:lstStyle/>
          <a:p>
            <a:pPr marR="1648459" indent="7701">
              <a:lnSpc>
                <a:spcPct val="101099"/>
              </a:lnSpc>
              <a:buClr>
                <a:srgbClr val="4A4A49"/>
              </a:buClr>
              <a:buSzPts val="3100"/>
            </a:pPr>
            <a:r>
              <a:rPr lang="en-US" sz="1880" b="1" dirty="0">
                <a:solidFill>
                  <a:srgbClr val="163A5E"/>
                </a:solidFill>
                <a:latin typeface="Arial"/>
                <a:ea typeface="Arial"/>
                <a:cs typeface="Arial"/>
                <a:sym typeface="Arial"/>
              </a:rPr>
              <a:t>TECNOLOGÍA  Y SERVICIOS</a:t>
            </a:r>
            <a:endParaRPr sz="1092" dirty="0">
              <a:solidFill>
                <a:srgbClr val="163A5E"/>
              </a:solidFill>
            </a:endParaRPr>
          </a:p>
          <a:p>
            <a:pPr marR="3081" indent="7701" algn="just">
              <a:lnSpc>
                <a:spcPct val="100499"/>
              </a:lnSpc>
              <a:spcBef>
                <a:spcPts val="364"/>
              </a:spcBef>
              <a:buClr>
                <a:srgbClr val="4A4A49"/>
              </a:buClr>
              <a:buSzPts val="2000"/>
            </a:pPr>
            <a:r>
              <a:rPr lang="en-US" sz="1213" dirty="0">
                <a:solidFill>
                  <a:srgbClr val="4A4A49"/>
                </a:solidFill>
                <a:latin typeface="Arial"/>
                <a:ea typeface="Arial"/>
                <a:cs typeface="Arial"/>
                <a:sym typeface="Arial"/>
              </a:rPr>
              <a:t>Que </a:t>
            </a:r>
            <a:r>
              <a:rPr lang="en-US" sz="1213" dirty="0" err="1">
                <a:solidFill>
                  <a:srgbClr val="4A4A49"/>
                </a:solidFill>
                <a:latin typeface="Arial"/>
                <a:ea typeface="Arial"/>
                <a:cs typeface="Arial"/>
                <a:sym typeface="Arial"/>
              </a:rPr>
              <a:t>nos</a:t>
            </a:r>
            <a:r>
              <a:rPr lang="en-US" sz="1213" dirty="0">
                <a:solidFill>
                  <a:srgbClr val="4A4A49"/>
                </a:solidFill>
                <a:latin typeface="Arial"/>
                <a:ea typeface="Arial"/>
                <a:cs typeface="Arial"/>
                <a:sym typeface="Arial"/>
              </a:rPr>
              <a:t> </a:t>
            </a:r>
            <a:r>
              <a:rPr lang="en-US" sz="1213" dirty="0" err="1">
                <a:solidFill>
                  <a:srgbClr val="4A4A49"/>
                </a:solidFill>
                <a:latin typeface="Arial"/>
                <a:ea typeface="Arial"/>
                <a:cs typeface="Arial"/>
                <a:sym typeface="Arial"/>
              </a:rPr>
              <a:t>mantienen</a:t>
            </a:r>
            <a:r>
              <a:rPr lang="en-US" sz="1213" dirty="0">
                <a:solidFill>
                  <a:srgbClr val="4A4A49"/>
                </a:solidFill>
                <a:latin typeface="Arial"/>
                <a:ea typeface="Arial"/>
                <a:cs typeface="Arial"/>
                <a:sym typeface="Arial"/>
              </a:rPr>
              <a:t> a la </a:t>
            </a:r>
            <a:r>
              <a:rPr lang="en-US" sz="1213" dirty="0" err="1">
                <a:solidFill>
                  <a:srgbClr val="4A4A49"/>
                </a:solidFill>
                <a:latin typeface="Arial"/>
                <a:ea typeface="Arial"/>
                <a:cs typeface="Arial"/>
                <a:sym typeface="Arial"/>
              </a:rPr>
              <a:t>vanguardia</a:t>
            </a:r>
            <a:r>
              <a:rPr lang="en-US" sz="1213" dirty="0">
                <a:solidFill>
                  <a:srgbClr val="4A4A49"/>
                </a:solidFill>
                <a:latin typeface="Arial"/>
                <a:ea typeface="Arial"/>
                <a:cs typeface="Arial"/>
                <a:sym typeface="Arial"/>
              </a:rPr>
              <a:t> y un paso  </a:t>
            </a:r>
            <a:r>
              <a:rPr lang="en-US" sz="1213" dirty="0" err="1">
                <a:solidFill>
                  <a:srgbClr val="4A4A49"/>
                </a:solidFill>
                <a:latin typeface="Arial"/>
                <a:ea typeface="Arial"/>
                <a:cs typeface="Arial"/>
                <a:sym typeface="Arial"/>
              </a:rPr>
              <a:t>adelante</a:t>
            </a:r>
            <a:r>
              <a:rPr lang="en-US" sz="1213" dirty="0">
                <a:solidFill>
                  <a:srgbClr val="4A4A49"/>
                </a:solidFill>
                <a:latin typeface="Arial"/>
                <a:ea typeface="Arial"/>
                <a:cs typeface="Arial"/>
                <a:sym typeface="Arial"/>
              </a:rPr>
              <a:t> de </a:t>
            </a:r>
            <a:r>
              <a:rPr lang="en-US" sz="1213" dirty="0" err="1">
                <a:solidFill>
                  <a:srgbClr val="4A4A49"/>
                </a:solidFill>
                <a:latin typeface="Arial"/>
                <a:ea typeface="Arial"/>
                <a:cs typeface="Arial"/>
                <a:sym typeface="Arial"/>
              </a:rPr>
              <a:t>nuestros</a:t>
            </a:r>
            <a:r>
              <a:rPr lang="en-US" sz="1213" dirty="0">
                <a:solidFill>
                  <a:srgbClr val="4A4A49"/>
                </a:solidFill>
                <a:latin typeface="Arial"/>
                <a:ea typeface="Arial"/>
                <a:cs typeface="Arial"/>
                <a:sym typeface="Arial"/>
              </a:rPr>
              <a:t> </a:t>
            </a:r>
            <a:r>
              <a:rPr lang="en-US" sz="1213" dirty="0" err="1">
                <a:solidFill>
                  <a:srgbClr val="4A4A49"/>
                </a:solidFill>
                <a:latin typeface="Arial"/>
                <a:ea typeface="Arial"/>
                <a:cs typeface="Arial"/>
                <a:sym typeface="Arial"/>
              </a:rPr>
              <a:t>competidores</a:t>
            </a:r>
            <a:r>
              <a:rPr lang="en-US" sz="1213" dirty="0">
                <a:solidFill>
                  <a:srgbClr val="4A4A49"/>
                </a:solidFill>
                <a:latin typeface="Arial"/>
                <a:ea typeface="Arial"/>
                <a:cs typeface="Arial"/>
                <a:sym typeface="Arial"/>
              </a:rPr>
              <a:t> por medio  de </a:t>
            </a:r>
            <a:r>
              <a:rPr lang="en-US" sz="1213" dirty="0" err="1">
                <a:solidFill>
                  <a:srgbClr val="4A4A49"/>
                </a:solidFill>
                <a:latin typeface="Arial"/>
                <a:ea typeface="Arial"/>
                <a:cs typeface="Arial"/>
                <a:sym typeface="Arial"/>
              </a:rPr>
              <a:t>sistemas</a:t>
            </a:r>
            <a:r>
              <a:rPr lang="en-US" sz="1213" dirty="0">
                <a:solidFill>
                  <a:srgbClr val="4A4A49"/>
                </a:solidFill>
                <a:latin typeface="Arial"/>
                <a:ea typeface="Arial"/>
                <a:cs typeface="Arial"/>
                <a:sym typeface="Arial"/>
              </a:rPr>
              <a:t> de </a:t>
            </a:r>
            <a:r>
              <a:rPr lang="en-US" sz="1213" dirty="0" err="1">
                <a:solidFill>
                  <a:srgbClr val="4A4A49"/>
                </a:solidFill>
                <a:latin typeface="Arial"/>
                <a:ea typeface="Arial"/>
                <a:cs typeface="Arial"/>
                <a:sym typeface="Arial"/>
              </a:rPr>
              <a:t>inteligencia</a:t>
            </a:r>
            <a:r>
              <a:rPr lang="en-US" sz="1213" dirty="0">
                <a:solidFill>
                  <a:srgbClr val="4A4A49"/>
                </a:solidFill>
                <a:latin typeface="Arial"/>
                <a:ea typeface="Arial"/>
                <a:cs typeface="Arial"/>
                <a:sym typeface="Arial"/>
              </a:rPr>
              <a:t> </a:t>
            </a:r>
            <a:r>
              <a:rPr lang="en-US" sz="1213" dirty="0" err="1">
                <a:solidFill>
                  <a:srgbClr val="4A4A49"/>
                </a:solidFill>
                <a:latin typeface="Arial"/>
                <a:ea typeface="Arial"/>
                <a:cs typeface="Arial"/>
                <a:sym typeface="Arial"/>
              </a:rPr>
              <a:t>empresarial</a:t>
            </a:r>
            <a:r>
              <a:rPr lang="en-US" sz="1213" dirty="0">
                <a:solidFill>
                  <a:srgbClr val="4A4A49"/>
                </a:solidFill>
                <a:latin typeface="Arial"/>
                <a:ea typeface="Arial"/>
                <a:cs typeface="Arial"/>
                <a:sym typeface="Arial"/>
              </a:rPr>
              <a:t> y  de mercado, </a:t>
            </a:r>
            <a:r>
              <a:rPr lang="en-US" sz="1213" dirty="0" err="1">
                <a:solidFill>
                  <a:srgbClr val="4A4A49"/>
                </a:solidFill>
                <a:latin typeface="Arial"/>
                <a:ea typeface="Arial"/>
                <a:cs typeface="Arial"/>
                <a:sym typeface="Arial"/>
              </a:rPr>
              <a:t>equipo</a:t>
            </a:r>
            <a:r>
              <a:rPr lang="en-US" sz="1213" dirty="0">
                <a:solidFill>
                  <a:srgbClr val="4A4A49"/>
                </a:solidFill>
                <a:latin typeface="Arial"/>
                <a:ea typeface="Arial"/>
                <a:cs typeface="Arial"/>
                <a:sym typeface="Arial"/>
              </a:rPr>
              <a:t> </a:t>
            </a:r>
            <a:r>
              <a:rPr lang="en-US" sz="1213" dirty="0" err="1">
                <a:solidFill>
                  <a:srgbClr val="4A4A49"/>
                </a:solidFill>
                <a:latin typeface="Arial"/>
                <a:ea typeface="Arial"/>
                <a:cs typeface="Arial"/>
                <a:sym typeface="Arial"/>
              </a:rPr>
              <a:t>corporativo</a:t>
            </a:r>
            <a:r>
              <a:rPr lang="en-US" sz="1213" dirty="0">
                <a:solidFill>
                  <a:srgbClr val="4A4A49"/>
                </a:solidFill>
                <a:latin typeface="Arial"/>
                <a:ea typeface="Arial"/>
                <a:cs typeface="Arial"/>
                <a:sym typeface="Arial"/>
              </a:rPr>
              <a:t> de revenue  management, </a:t>
            </a:r>
            <a:r>
              <a:rPr lang="en-US" sz="1213" dirty="0" err="1">
                <a:solidFill>
                  <a:srgbClr val="4A4A49"/>
                </a:solidFill>
                <a:latin typeface="Arial"/>
                <a:ea typeface="Arial"/>
                <a:cs typeface="Arial"/>
                <a:sym typeface="Arial"/>
              </a:rPr>
              <a:t>departamento</a:t>
            </a:r>
            <a:r>
              <a:rPr lang="en-US" sz="1213" dirty="0">
                <a:solidFill>
                  <a:srgbClr val="4A4A49"/>
                </a:solidFill>
                <a:latin typeface="Arial"/>
                <a:ea typeface="Arial"/>
                <a:cs typeface="Arial"/>
                <a:sym typeface="Arial"/>
              </a:rPr>
              <a:t> de </a:t>
            </a:r>
            <a:r>
              <a:rPr lang="en-US" sz="1213" dirty="0" err="1">
                <a:solidFill>
                  <a:srgbClr val="4A4A49"/>
                </a:solidFill>
                <a:latin typeface="Arial"/>
                <a:ea typeface="Arial"/>
                <a:cs typeface="Arial"/>
                <a:sym typeface="Arial"/>
              </a:rPr>
              <a:t>diseño</a:t>
            </a:r>
            <a:r>
              <a:rPr lang="en-US" sz="1213" dirty="0">
                <a:solidFill>
                  <a:srgbClr val="4A4A49"/>
                </a:solidFill>
                <a:latin typeface="Arial"/>
                <a:ea typeface="Arial"/>
                <a:cs typeface="Arial"/>
                <a:sym typeface="Arial"/>
              </a:rPr>
              <a:t> e  imagen, </a:t>
            </a:r>
            <a:r>
              <a:rPr lang="en-US" sz="1213" dirty="0" err="1">
                <a:solidFill>
                  <a:srgbClr val="4A4A49"/>
                </a:solidFill>
                <a:latin typeface="Arial"/>
                <a:ea typeface="Arial"/>
                <a:cs typeface="Arial"/>
                <a:sym typeface="Arial"/>
              </a:rPr>
              <a:t>departamentos</a:t>
            </a:r>
            <a:r>
              <a:rPr lang="en-US" sz="1213" dirty="0">
                <a:solidFill>
                  <a:srgbClr val="4A4A49"/>
                </a:solidFill>
                <a:latin typeface="Arial"/>
                <a:ea typeface="Arial"/>
                <a:cs typeface="Arial"/>
                <a:sym typeface="Arial"/>
              </a:rPr>
              <a:t> de </a:t>
            </a:r>
            <a:r>
              <a:rPr lang="en-US" sz="1213" dirty="0" err="1">
                <a:solidFill>
                  <a:srgbClr val="4A4A49"/>
                </a:solidFill>
                <a:latin typeface="Arial"/>
                <a:ea typeface="Arial"/>
                <a:cs typeface="Arial"/>
                <a:sym typeface="Arial"/>
              </a:rPr>
              <a:t>soporte</a:t>
            </a:r>
            <a:r>
              <a:rPr lang="en-US" sz="1213" dirty="0">
                <a:solidFill>
                  <a:srgbClr val="4A4A49"/>
                </a:solidFill>
                <a:latin typeface="Arial"/>
                <a:ea typeface="Arial"/>
                <a:cs typeface="Arial"/>
                <a:sym typeface="Arial"/>
              </a:rPr>
              <a:t> a  </a:t>
            </a:r>
            <a:r>
              <a:rPr lang="en-US" sz="1213" dirty="0" err="1">
                <a:solidFill>
                  <a:srgbClr val="4A4A49"/>
                </a:solidFill>
                <a:latin typeface="Arial"/>
                <a:ea typeface="Arial"/>
                <a:cs typeface="Arial"/>
                <a:sym typeface="Arial"/>
              </a:rPr>
              <a:t>sistemas</a:t>
            </a:r>
            <a:r>
              <a:rPr lang="en-US" sz="1213" dirty="0">
                <a:solidFill>
                  <a:srgbClr val="4A4A49"/>
                </a:solidFill>
                <a:latin typeface="Arial"/>
                <a:ea typeface="Arial"/>
                <a:cs typeface="Arial"/>
                <a:sym typeface="Arial"/>
              </a:rPr>
              <a:t> de </a:t>
            </a:r>
            <a:r>
              <a:rPr lang="en-US" sz="1213" dirty="0" err="1">
                <a:solidFill>
                  <a:srgbClr val="4A4A49"/>
                </a:solidFill>
                <a:latin typeface="Arial"/>
                <a:ea typeface="Arial"/>
                <a:cs typeface="Arial"/>
                <a:sym typeface="Arial"/>
              </a:rPr>
              <a:t>operación</a:t>
            </a:r>
            <a:r>
              <a:rPr lang="en-US" sz="1213" dirty="0">
                <a:solidFill>
                  <a:srgbClr val="4A4A49"/>
                </a:solidFill>
                <a:latin typeface="Arial"/>
                <a:ea typeface="Arial"/>
                <a:cs typeface="Arial"/>
                <a:sym typeface="Arial"/>
              </a:rPr>
              <a:t> y de </a:t>
            </a:r>
            <a:r>
              <a:rPr lang="en-US" sz="1213" dirty="0" err="1">
                <a:solidFill>
                  <a:srgbClr val="4A4A49"/>
                </a:solidFill>
                <a:latin typeface="Arial"/>
                <a:ea typeface="Arial"/>
                <a:cs typeface="Arial"/>
                <a:sym typeface="Arial"/>
              </a:rPr>
              <a:t>información</a:t>
            </a:r>
            <a:r>
              <a:rPr lang="en-US" sz="1213" dirty="0">
                <a:solidFill>
                  <a:srgbClr val="4A4A49"/>
                </a:solidFill>
                <a:latin typeface="Arial"/>
                <a:ea typeface="Arial"/>
                <a:cs typeface="Arial"/>
                <a:sym typeface="Arial"/>
              </a:rPr>
              <a:t>.</a:t>
            </a:r>
            <a:endParaRPr sz="1092" dirty="0"/>
          </a:p>
        </p:txBody>
      </p:sp>
      <p:grpSp>
        <p:nvGrpSpPr>
          <p:cNvPr id="1573" name="Google Shape;1573;p36"/>
          <p:cNvGrpSpPr/>
          <p:nvPr/>
        </p:nvGrpSpPr>
        <p:grpSpPr>
          <a:xfrm>
            <a:off x="961451" y="1845282"/>
            <a:ext cx="358693" cy="353700"/>
            <a:chOff x="0" y="0"/>
            <a:chExt cx="591468" cy="583235"/>
          </a:xfrm>
        </p:grpSpPr>
        <p:sp>
          <p:nvSpPr>
            <p:cNvPr id="1574" name="Google Shape;1574;p36"/>
            <p:cNvSpPr/>
            <p:nvPr/>
          </p:nvSpPr>
          <p:spPr>
            <a:xfrm>
              <a:off x="0" y="0"/>
              <a:ext cx="407735" cy="583235"/>
            </a:xfrm>
            <a:custGeom>
              <a:avLst/>
              <a:gdLst/>
              <a:ahLst/>
              <a:cxnLst/>
              <a:rect l="l" t="t" r="r" b="b"/>
              <a:pathLst>
                <a:path w="21600" h="21600" extrusionOk="0">
                  <a:moveTo>
                    <a:pt x="17113" y="0"/>
                  </a:moveTo>
                  <a:lnTo>
                    <a:pt x="16736" y="51"/>
                  </a:lnTo>
                  <a:lnTo>
                    <a:pt x="16404" y="205"/>
                  </a:lnTo>
                  <a:lnTo>
                    <a:pt x="475" y="11341"/>
                  </a:lnTo>
                  <a:lnTo>
                    <a:pt x="0" y="11972"/>
                  </a:lnTo>
                  <a:lnTo>
                    <a:pt x="108" y="12631"/>
                  </a:lnTo>
                  <a:lnTo>
                    <a:pt x="699" y="13151"/>
                  </a:lnTo>
                  <a:lnTo>
                    <a:pt x="1672" y="13362"/>
                  </a:lnTo>
                  <a:lnTo>
                    <a:pt x="5349" y="13362"/>
                  </a:lnTo>
                  <a:lnTo>
                    <a:pt x="5467" y="13444"/>
                  </a:lnTo>
                  <a:lnTo>
                    <a:pt x="5467" y="21518"/>
                  </a:lnTo>
                  <a:lnTo>
                    <a:pt x="5584" y="21600"/>
                  </a:lnTo>
                  <a:lnTo>
                    <a:pt x="8262" y="21600"/>
                  </a:lnTo>
                  <a:lnTo>
                    <a:pt x="8379" y="21518"/>
                  </a:lnTo>
                  <a:lnTo>
                    <a:pt x="8379" y="11408"/>
                  </a:lnTo>
                  <a:lnTo>
                    <a:pt x="8262" y="11326"/>
                  </a:lnTo>
                  <a:lnTo>
                    <a:pt x="5012" y="11326"/>
                  </a:lnTo>
                  <a:lnTo>
                    <a:pt x="4896" y="11130"/>
                  </a:lnTo>
                  <a:lnTo>
                    <a:pt x="16483" y="3029"/>
                  </a:lnTo>
                  <a:lnTo>
                    <a:pt x="16778" y="2892"/>
                  </a:lnTo>
                  <a:lnTo>
                    <a:pt x="17113" y="2846"/>
                  </a:lnTo>
                  <a:lnTo>
                    <a:pt x="21600" y="2846"/>
                  </a:lnTo>
                  <a:lnTo>
                    <a:pt x="17823" y="205"/>
                  </a:lnTo>
                  <a:lnTo>
                    <a:pt x="17491" y="51"/>
                  </a:lnTo>
                  <a:lnTo>
                    <a:pt x="17113"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75" name="Google Shape;1575;p36"/>
            <p:cNvSpPr/>
            <p:nvPr/>
          </p:nvSpPr>
          <p:spPr>
            <a:xfrm>
              <a:off x="323042" y="76851"/>
              <a:ext cx="268426" cy="220549"/>
            </a:xfrm>
            <a:custGeom>
              <a:avLst/>
              <a:gdLst/>
              <a:ahLst/>
              <a:cxnLst/>
              <a:rect l="l" t="t" r="r" b="b"/>
              <a:pathLst>
                <a:path w="21600" h="21600" extrusionOk="0">
                  <a:moveTo>
                    <a:pt x="6815" y="0"/>
                  </a:moveTo>
                  <a:lnTo>
                    <a:pt x="0" y="0"/>
                  </a:lnTo>
                  <a:lnTo>
                    <a:pt x="509" y="121"/>
                  </a:lnTo>
                  <a:lnTo>
                    <a:pt x="958" y="483"/>
                  </a:lnTo>
                  <a:lnTo>
                    <a:pt x="18309" y="21600"/>
                  </a:lnTo>
                  <a:lnTo>
                    <a:pt x="21600" y="17994"/>
                  </a:lnTo>
                  <a:lnTo>
                    <a:pt x="6815"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76" name="Google Shape;1576;p36"/>
          <p:cNvGrpSpPr/>
          <p:nvPr/>
        </p:nvGrpSpPr>
        <p:grpSpPr>
          <a:xfrm>
            <a:off x="680368" y="2265890"/>
            <a:ext cx="920558" cy="385967"/>
            <a:chOff x="0" y="0"/>
            <a:chExt cx="1517960" cy="636443"/>
          </a:xfrm>
        </p:grpSpPr>
        <p:sp>
          <p:nvSpPr>
            <p:cNvPr id="1577" name="Google Shape;1577;p36"/>
            <p:cNvSpPr/>
            <p:nvPr/>
          </p:nvSpPr>
          <p:spPr>
            <a:xfrm>
              <a:off x="0" y="391579"/>
              <a:ext cx="270537" cy="244863"/>
            </a:xfrm>
            <a:custGeom>
              <a:avLst/>
              <a:gdLst/>
              <a:ahLst/>
              <a:cxnLst/>
              <a:rect l="l" t="t" r="r" b="b"/>
              <a:pathLst>
                <a:path w="21600" h="21600" extrusionOk="0">
                  <a:moveTo>
                    <a:pt x="9775" y="0"/>
                  </a:moveTo>
                  <a:lnTo>
                    <a:pt x="5974" y="850"/>
                  </a:lnTo>
                  <a:lnTo>
                    <a:pt x="2867" y="3167"/>
                  </a:lnTo>
                  <a:lnTo>
                    <a:pt x="769" y="6600"/>
                  </a:lnTo>
                  <a:lnTo>
                    <a:pt x="0" y="10800"/>
                  </a:lnTo>
                  <a:lnTo>
                    <a:pt x="769" y="15000"/>
                  </a:lnTo>
                  <a:lnTo>
                    <a:pt x="2867" y="18433"/>
                  </a:lnTo>
                  <a:lnTo>
                    <a:pt x="5974" y="20750"/>
                  </a:lnTo>
                  <a:lnTo>
                    <a:pt x="9775" y="21600"/>
                  </a:lnTo>
                  <a:lnTo>
                    <a:pt x="13577" y="20750"/>
                  </a:lnTo>
                  <a:lnTo>
                    <a:pt x="16685" y="18433"/>
                  </a:lnTo>
                  <a:lnTo>
                    <a:pt x="17389" y="17280"/>
                  </a:lnTo>
                  <a:lnTo>
                    <a:pt x="9775" y="17280"/>
                  </a:lnTo>
                  <a:lnTo>
                    <a:pt x="7495" y="16770"/>
                  </a:lnTo>
                  <a:lnTo>
                    <a:pt x="5630" y="15380"/>
                  </a:lnTo>
                  <a:lnTo>
                    <a:pt x="4372" y="13320"/>
                  </a:lnTo>
                  <a:lnTo>
                    <a:pt x="3910" y="10800"/>
                  </a:lnTo>
                  <a:lnTo>
                    <a:pt x="4372" y="8280"/>
                  </a:lnTo>
                  <a:lnTo>
                    <a:pt x="5630" y="6220"/>
                  </a:lnTo>
                  <a:lnTo>
                    <a:pt x="7495" y="4830"/>
                  </a:lnTo>
                  <a:lnTo>
                    <a:pt x="9775" y="4320"/>
                  </a:lnTo>
                  <a:lnTo>
                    <a:pt x="19446" y="4320"/>
                  </a:lnTo>
                  <a:lnTo>
                    <a:pt x="21600" y="2237"/>
                  </a:lnTo>
                  <a:lnTo>
                    <a:pt x="15667" y="2237"/>
                  </a:lnTo>
                  <a:lnTo>
                    <a:pt x="14365" y="1304"/>
                  </a:lnTo>
                  <a:lnTo>
                    <a:pt x="12937" y="599"/>
                  </a:lnTo>
                  <a:lnTo>
                    <a:pt x="11402" y="155"/>
                  </a:lnTo>
                  <a:lnTo>
                    <a:pt x="9775"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78" name="Google Shape;1578;p36"/>
            <p:cNvSpPr/>
            <p:nvPr/>
          </p:nvSpPr>
          <p:spPr>
            <a:xfrm>
              <a:off x="593416" y="263803"/>
              <a:ext cx="502564" cy="372640"/>
            </a:xfrm>
            <a:custGeom>
              <a:avLst/>
              <a:gdLst/>
              <a:ahLst/>
              <a:cxnLst/>
              <a:rect l="l" t="t" r="r" b="b"/>
              <a:pathLst>
                <a:path w="21600" h="21600" extrusionOk="0">
                  <a:moveTo>
                    <a:pt x="3428" y="0"/>
                  </a:moveTo>
                  <a:lnTo>
                    <a:pt x="0" y="0"/>
                  </a:lnTo>
                  <a:lnTo>
                    <a:pt x="10842" y="11374"/>
                  </a:lnTo>
                  <a:lnTo>
                    <a:pt x="10607" y="12104"/>
                  </a:lnTo>
                  <a:lnTo>
                    <a:pt x="10429" y="12871"/>
                  </a:lnTo>
                  <a:lnTo>
                    <a:pt x="10317" y="13671"/>
                  </a:lnTo>
                  <a:lnTo>
                    <a:pt x="10278" y="14503"/>
                  </a:lnTo>
                  <a:lnTo>
                    <a:pt x="10692" y="17263"/>
                  </a:lnTo>
                  <a:lnTo>
                    <a:pt x="11821" y="19519"/>
                  </a:lnTo>
                  <a:lnTo>
                    <a:pt x="13494" y="21041"/>
                  </a:lnTo>
                  <a:lnTo>
                    <a:pt x="15540" y="21600"/>
                  </a:lnTo>
                  <a:lnTo>
                    <a:pt x="17586" y="21041"/>
                  </a:lnTo>
                  <a:lnTo>
                    <a:pt x="19259" y="19519"/>
                  </a:lnTo>
                  <a:lnTo>
                    <a:pt x="19638" y="18761"/>
                  </a:lnTo>
                  <a:lnTo>
                    <a:pt x="15540" y="18761"/>
                  </a:lnTo>
                  <a:lnTo>
                    <a:pt x="14312" y="18426"/>
                  </a:lnTo>
                  <a:lnTo>
                    <a:pt x="13309" y="17513"/>
                  </a:lnTo>
                  <a:lnTo>
                    <a:pt x="12631" y="16159"/>
                  </a:lnTo>
                  <a:lnTo>
                    <a:pt x="12383" y="14503"/>
                  </a:lnTo>
                  <a:lnTo>
                    <a:pt x="12631" y="12847"/>
                  </a:lnTo>
                  <a:lnTo>
                    <a:pt x="13309" y="11494"/>
                  </a:lnTo>
                  <a:lnTo>
                    <a:pt x="14312" y="10580"/>
                  </a:lnTo>
                  <a:lnTo>
                    <a:pt x="15540" y="10245"/>
                  </a:lnTo>
                  <a:lnTo>
                    <a:pt x="20674" y="10245"/>
                  </a:lnTo>
                  <a:lnTo>
                    <a:pt x="21600" y="9135"/>
                  </a:lnTo>
                  <a:lnTo>
                    <a:pt x="12137" y="9135"/>
                  </a:lnTo>
                  <a:lnTo>
                    <a:pt x="3428"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79" name="Google Shape;1579;p36"/>
            <p:cNvSpPr/>
            <p:nvPr/>
          </p:nvSpPr>
          <p:spPr>
            <a:xfrm>
              <a:off x="875794" y="391579"/>
              <a:ext cx="225889" cy="29822"/>
            </a:xfrm>
            <a:custGeom>
              <a:avLst/>
              <a:gdLst/>
              <a:ahLst/>
              <a:cxnLst/>
              <a:rect l="l" t="t" r="r" b="b"/>
              <a:pathLst>
                <a:path w="21600" h="21600" extrusionOk="0">
                  <a:moveTo>
                    <a:pt x="7572" y="0"/>
                  </a:moveTo>
                  <a:lnTo>
                    <a:pt x="5454" y="1510"/>
                  </a:lnTo>
                  <a:lnTo>
                    <a:pt x="3467" y="5826"/>
                  </a:lnTo>
                  <a:lnTo>
                    <a:pt x="1640" y="12629"/>
                  </a:lnTo>
                  <a:lnTo>
                    <a:pt x="0" y="21600"/>
                  </a:lnTo>
                  <a:lnTo>
                    <a:pt x="21055" y="21600"/>
                  </a:lnTo>
                  <a:lnTo>
                    <a:pt x="21600" y="17930"/>
                  </a:lnTo>
                  <a:lnTo>
                    <a:pt x="14554" y="17930"/>
                  </a:lnTo>
                  <a:lnTo>
                    <a:pt x="13008" y="10444"/>
                  </a:lnTo>
                  <a:lnTo>
                    <a:pt x="11316" y="4801"/>
                  </a:lnTo>
                  <a:lnTo>
                    <a:pt x="9497" y="1240"/>
                  </a:lnTo>
                  <a:lnTo>
                    <a:pt x="7572"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80" name="Google Shape;1580;p36"/>
            <p:cNvSpPr/>
            <p:nvPr/>
          </p:nvSpPr>
          <p:spPr>
            <a:xfrm>
              <a:off x="196223" y="48763"/>
              <a:ext cx="476956" cy="368178"/>
            </a:xfrm>
            <a:custGeom>
              <a:avLst/>
              <a:gdLst/>
              <a:ahLst/>
              <a:cxnLst/>
              <a:rect l="l" t="t" r="r" b="b"/>
              <a:pathLst>
                <a:path w="21600" h="21600" extrusionOk="0">
                  <a:moveTo>
                    <a:pt x="14401" y="0"/>
                  </a:moveTo>
                  <a:lnTo>
                    <a:pt x="12245" y="565"/>
                  </a:lnTo>
                  <a:lnTo>
                    <a:pt x="10483" y="2106"/>
                  </a:lnTo>
                  <a:lnTo>
                    <a:pt x="9293" y="4390"/>
                  </a:lnTo>
                  <a:lnTo>
                    <a:pt x="8857" y="7182"/>
                  </a:lnTo>
                  <a:lnTo>
                    <a:pt x="8909" y="8131"/>
                  </a:lnTo>
                  <a:lnTo>
                    <a:pt x="9057" y="9040"/>
                  </a:lnTo>
                  <a:lnTo>
                    <a:pt x="9292" y="9902"/>
                  </a:lnTo>
                  <a:lnTo>
                    <a:pt x="9603" y="10714"/>
                  </a:lnTo>
                  <a:lnTo>
                    <a:pt x="0" y="21600"/>
                  </a:lnTo>
                  <a:lnTo>
                    <a:pt x="3365" y="21600"/>
                  </a:lnTo>
                  <a:lnTo>
                    <a:pt x="11061" y="12877"/>
                  </a:lnTo>
                  <a:lnTo>
                    <a:pt x="17709" y="12877"/>
                  </a:lnTo>
                  <a:lnTo>
                    <a:pt x="17988" y="12616"/>
                  </a:lnTo>
                  <a:lnTo>
                    <a:pt x="21600" y="12616"/>
                  </a:lnTo>
                  <a:lnTo>
                    <a:pt x="20485" y="11492"/>
                  </a:lnTo>
                  <a:lnTo>
                    <a:pt x="14401" y="11492"/>
                  </a:lnTo>
                  <a:lnTo>
                    <a:pt x="13108" y="11153"/>
                  </a:lnTo>
                  <a:lnTo>
                    <a:pt x="12050" y="10229"/>
                  </a:lnTo>
                  <a:lnTo>
                    <a:pt x="11337" y="8858"/>
                  </a:lnTo>
                  <a:lnTo>
                    <a:pt x="11075" y="7182"/>
                  </a:lnTo>
                  <a:lnTo>
                    <a:pt x="11337" y="5507"/>
                  </a:lnTo>
                  <a:lnTo>
                    <a:pt x="12050" y="4137"/>
                  </a:lnTo>
                  <a:lnTo>
                    <a:pt x="13108" y="3213"/>
                  </a:lnTo>
                  <a:lnTo>
                    <a:pt x="14401" y="2874"/>
                  </a:lnTo>
                  <a:lnTo>
                    <a:pt x="18720" y="2874"/>
                  </a:lnTo>
                  <a:lnTo>
                    <a:pt x="18320" y="2106"/>
                  </a:lnTo>
                  <a:lnTo>
                    <a:pt x="16557" y="565"/>
                  </a:lnTo>
                  <a:lnTo>
                    <a:pt x="14401"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81" name="Google Shape;1581;p36"/>
            <p:cNvSpPr/>
            <p:nvPr/>
          </p:nvSpPr>
          <p:spPr>
            <a:xfrm>
              <a:off x="1028000" y="0"/>
              <a:ext cx="465946" cy="416334"/>
            </a:xfrm>
            <a:custGeom>
              <a:avLst/>
              <a:gdLst/>
              <a:ahLst/>
              <a:cxnLst/>
              <a:rect l="l" t="t" r="r" b="b"/>
              <a:pathLst>
                <a:path w="21600" h="21600" extrusionOk="0">
                  <a:moveTo>
                    <a:pt x="17410" y="0"/>
                  </a:moveTo>
                  <a:lnTo>
                    <a:pt x="15231" y="322"/>
                  </a:lnTo>
                  <a:lnTo>
                    <a:pt x="13299" y="1570"/>
                  </a:lnTo>
                  <a:lnTo>
                    <a:pt x="11961" y="3522"/>
                  </a:lnTo>
                  <a:lnTo>
                    <a:pt x="11382" y="5935"/>
                  </a:lnTo>
                  <a:lnTo>
                    <a:pt x="11418" y="7171"/>
                  </a:lnTo>
                  <a:lnTo>
                    <a:pt x="11669" y="8375"/>
                  </a:lnTo>
                  <a:lnTo>
                    <a:pt x="12132" y="9517"/>
                  </a:lnTo>
                  <a:lnTo>
                    <a:pt x="12138" y="9526"/>
                  </a:lnTo>
                  <a:lnTo>
                    <a:pt x="0" y="21600"/>
                  </a:lnTo>
                  <a:lnTo>
                    <a:pt x="3416" y="21600"/>
                  </a:lnTo>
                  <a:lnTo>
                    <a:pt x="13648" y="11422"/>
                  </a:lnTo>
                  <a:lnTo>
                    <a:pt x="20409" y="11422"/>
                  </a:lnTo>
                  <a:lnTo>
                    <a:pt x="20797" y="11112"/>
                  </a:lnTo>
                  <a:lnTo>
                    <a:pt x="21552" y="10210"/>
                  </a:lnTo>
                  <a:lnTo>
                    <a:pt x="21600" y="10124"/>
                  </a:lnTo>
                  <a:lnTo>
                    <a:pt x="17469" y="10124"/>
                  </a:lnTo>
                  <a:lnTo>
                    <a:pt x="16167" y="10022"/>
                  </a:lnTo>
                  <a:lnTo>
                    <a:pt x="14993" y="9381"/>
                  </a:lnTo>
                  <a:lnTo>
                    <a:pt x="14099" y="8246"/>
                  </a:lnTo>
                  <a:lnTo>
                    <a:pt x="13669" y="6813"/>
                  </a:lnTo>
                  <a:lnTo>
                    <a:pt x="13760" y="5355"/>
                  </a:lnTo>
                  <a:lnTo>
                    <a:pt x="15345" y="3041"/>
                  </a:lnTo>
                  <a:lnTo>
                    <a:pt x="17042" y="2531"/>
                  </a:lnTo>
                  <a:lnTo>
                    <a:pt x="21557" y="2531"/>
                  </a:lnTo>
                  <a:lnTo>
                    <a:pt x="21310" y="2145"/>
                  </a:lnTo>
                  <a:lnTo>
                    <a:pt x="20504" y="1299"/>
                  </a:lnTo>
                  <a:lnTo>
                    <a:pt x="19566" y="647"/>
                  </a:lnTo>
                  <a:lnTo>
                    <a:pt x="18516" y="206"/>
                  </a:lnTo>
                  <a:lnTo>
                    <a:pt x="1741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82" name="Google Shape;1582;p36"/>
            <p:cNvSpPr/>
            <p:nvPr/>
          </p:nvSpPr>
          <p:spPr>
            <a:xfrm>
              <a:off x="1395621" y="48784"/>
              <a:ext cx="122339" cy="146349"/>
            </a:xfrm>
            <a:custGeom>
              <a:avLst/>
              <a:gdLst/>
              <a:ahLst/>
              <a:cxnLst/>
              <a:rect l="l" t="t" r="r" b="b"/>
              <a:pathLst>
                <a:path w="21600" h="21600" extrusionOk="0">
                  <a:moveTo>
                    <a:pt x="17198" y="0"/>
                  </a:moveTo>
                  <a:lnTo>
                    <a:pt x="0" y="0"/>
                  </a:lnTo>
                  <a:lnTo>
                    <a:pt x="3312" y="358"/>
                  </a:lnTo>
                  <a:lnTo>
                    <a:pt x="6409" y="1406"/>
                  </a:lnTo>
                  <a:lnTo>
                    <a:pt x="9114" y="3106"/>
                  </a:lnTo>
                  <a:lnTo>
                    <a:pt x="11253" y="5418"/>
                  </a:lnTo>
                  <a:lnTo>
                    <a:pt x="12892" y="9496"/>
                  </a:lnTo>
                  <a:lnTo>
                    <a:pt x="12544" y="13644"/>
                  </a:lnTo>
                  <a:lnTo>
                    <a:pt x="10365" y="17381"/>
                  </a:lnTo>
                  <a:lnTo>
                    <a:pt x="6507" y="20228"/>
                  </a:lnTo>
                  <a:lnTo>
                    <a:pt x="1628" y="21600"/>
                  </a:lnTo>
                  <a:lnTo>
                    <a:pt x="17360" y="21600"/>
                  </a:lnTo>
                  <a:lnTo>
                    <a:pt x="19398" y="18857"/>
                  </a:lnTo>
                  <a:lnTo>
                    <a:pt x="20900" y="15516"/>
                  </a:lnTo>
                  <a:lnTo>
                    <a:pt x="21600" y="11994"/>
                  </a:lnTo>
                  <a:lnTo>
                    <a:pt x="21465" y="8478"/>
                  </a:lnTo>
                  <a:lnTo>
                    <a:pt x="20508" y="5053"/>
                  </a:lnTo>
                  <a:lnTo>
                    <a:pt x="18743" y="1803"/>
                  </a:lnTo>
                  <a:lnTo>
                    <a:pt x="17198"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83" name="Google Shape;1583;p36"/>
            <p:cNvSpPr/>
            <p:nvPr/>
          </p:nvSpPr>
          <p:spPr>
            <a:xfrm>
              <a:off x="122435" y="97745"/>
              <a:ext cx="1345824" cy="489725"/>
            </a:xfrm>
            <a:custGeom>
              <a:avLst/>
              <a:gdLst/>
              <a:ahLst/>
              <a:cxnLst/>
              <a:rect l="l" t="t" r="r" b="b"/>
              <a:pathLst>
                <a:path w="21600" h="21600" extrusionOk="0">
                  <a:moveTo>
                    <a:pt x="1944" y="15120"/>
                  </a:moveTo>
                  <a:lnTo>
                    <a:pt x="0" y="15120"/>
                  </a:lnTo>
                  <a:lnTo>
                    <a:pt x="458" y="15375"/>
                  </a:lnTo>
                  <a:lnTo>
                    <a:pt x="833" y="16070"/>
                  </a:lnTo>
                  <a:lnTo>
                    <a:pt x="1086" y="17100"/>
                  </a:lnTo>
                  <a:lnTo>
                    <a:pt x="1179" y="18360"/>
                  </a:lnTo>
                  <a:lnTo>
                    <a:pt x="1086" y="19620"/>
                  </a:lnTo>
                  <a:lnTo>
                    <a:pt x="833" y="20650"/>
                  </a:lnTo>
                  <a:lnTo>
                    <a:pt x="458" y="21345"/>
                  </a:lnTo>
                  <a:lnTo>
                    <a:pt x="0" y="21600"/>
                  </a:lnTo>
                  <a:lnTo>
                    <a:pt x="1530" y="21600"/>
                  </a:lnTo>
                  <a:lnTo>
                    <a:pt x="1810" y="20460"/>
                  </a:lnTo>
                  <a:lnTo>
                    <a:pt x="1965" y="18360"/>
                  </a:lnTo>
                  <a:lnTo>
                    <a:pt x="1947" y="17647"/>
                  </a:lnTo>
                  <a:lnTo>
                    <a:pt x="1894" y="16964"/>
                  </a:lnTo>
                  <a:lnTo>
                    <a:pt x="1811" y="16316"/>
                  </a:lnTo>
                  <a:lnTo>
                    <a:pt x="1701" y="15705"/>
                  </a:lnTo>
                  <a:lnTo>
                    <a:pt x="1944" y="15120"/>
                  </a:lnTo>
                  <a:close/>
                  <a:moveTo>
                    <a:pt x="7460" y="7521"/>
                  </a:moveTo>
                  <a:lnTo>
                    <a:pt x="5104" y="7521"/>
                  </a:lnTo>
                  <a:lnTo>
                    <a:pt x="5366" y="7988"/>
                  </a:lnTo>
                  <a:lnTo>
                    <a:pt x="5653" y="8340"/>
                  </a:lnTo>
                  <a:lnTo>
                    <a:pt x="5961" y="8562"/>
                  </a:lnTo>
                  <a:lnTo>
                    <a:pt x="6288" y="8640"/>
                  </a:lnTo>
                  <a:lnTo>
                    <a:pt x="6644" y="8548"/>
                  </a:lnTo>
                  <a:lnTo>
                    <a:pt x="6977" y="8285"/>
                  </a:lnTo>
                  <a:lnTo>
                    <a:pt x="7284" y="7871"/>
                  </a:lnTo>
                  <a:lnTo>
                    <a:pt x="7460" y="7521"/>
                  </a:lnTo>
                  <a:close/>
                  <a:moveTo>
                    <a:pt x="21600" y="5399"/>
                  </a:moveTo>
                  <a:lnTo>
                    <a:pt x="19259" y="5399"/>
                  </a:lnTo>
                  <a:lnTo>
                    <a:pt x="19412" y="5686"/>
                  </a:lnTo>
                  <a:lnTo>
                    <a:pt x="20055" y="6377"/>
                  </a:lnTo>
                  <a:lnTo>
                    <a:pt x="20439" y="6481"/>
                  </a:lnTo>
                  <a:lnTo>
                    <a:pt x="20694" y="6435"/>
                  </a:lnTo>
                  <a:lnTo>
                    <a:pt x="20943" y="6298"/>
                  </a:lnTo>
                  <a:lnTo>
                    <a:pt x="21186" y="6071"/>
                  </a:lnTo>
                  <a:lnTo>
                    <a:pt x="21419" y="5756"/>
                  </a:lnTo>
                  <a:lnTo>
                    <a:pt x="21600" y="5399"/>
                  </a:lnTo>
                  <a:close/>
                  <a:moveTo>
                    <a:pt x="7818" y="0"/>
                  </a:moveTo>
                  <a:lnTo>
                    <a:pt x="6288" y="0"/>
                  </a:lnTo>
                  <a:lnTo>
                    <a:pt x="6746" y="255"/>
                  </a:lnTo>
                  <a:lnTo>
                    <a:pt x="7121" y="950"/>
                  </a:lnTo>
                  <a:lnTo>
                    <a:pt x="7374" y="1980"/>
                  </a:lnTo>
                  <a:lnTo>
                    <a:pt x="7467" y="3239"/>
                  </a:lnTo>
                  <a:lnTo>
                    <a:pt x="7374" y="4499"/>
                  </a:lnTo>
                  <a:lnTo>
                    <a:pt x="7121" y="5529"/>
                  </a:lnTo>
                  <a:lnTo>
                    <a:pt x="6746" y="6225"/>
                  </a:lnTo>
                  <a:lnTo>
                    <a:pt x="6288" y="6480"/>
                  </a:lnTo>
                  <a:lnTo>
                    <a:pt x="8444" y="6480"/>
                  </a:lnTo>
                  <a:lnTo>
                    <a:pt x="8042" y="5621"/>
                  </a:lnTo>
                  <a:lnTo>
                    <a:pt x="8130" y="5065"/>
                  </a:lnTo>
                  <a:lnTo>
                    <a:pt x="8197" y="4482"/>
                  </a:lnTo>
                  <a:lnTo>
                    <a:pt x="8238" y="3872"/>
                  </a:lnTo>
                  <a:lnTo>
                    <a:pt x="8253" y="3239"/>
                  </a:lnTo>
                  <a:lnTo>
                    <a:pt x="8098" y="1140"/>
                  </a:lnTo>
                  <a:lnTo>
                    <a:pt x="7818" y="0"/>
                  </a:lnTo>
                  <a:close/>
                  <a:moveTo>
                    <a:pt x="15279" y="15120"/>
                  </a:moveTo>
                  <a:lnTo>
                    <a:pt x="13362" y="15120"/>
                  </a:lnTo>
                  <a:lnTo>
                    <a:pt x="13821" y="15375"/>
                  </a:lnTo>
                  <a:lnTo>
                    <a:pt x="14195" y="16070"/>
                  </a:lnTo>
                  <a:lnTo>
                    <a:pt x="14448" y="17100"/>
                  </a:lnTo>
                  <a:lnTo>
                    <a:pt x="14541" y="18360"/>
                  </a:lnTo>
                  <a:lnTo>
                    <a:pt x="14448" y="19620"/>
                  </a:lnTo>
                  <a:lnTo>
                    <a:pt x="14195" y="20650"/>
                  </a:lnTo>
                  <a:lnTo>
                    <a:pt x="13821" y="21345"/>
                  </a:lnTo>
                  <a:lnTo>
                    <a:pt x="13362" y="21600"/>
                  </a:lnTo>
                  <a:lnTo>
                    <a:pt x="14893" y="21600"/>
                  </a:lnTo>
                  <a:lnTo>
                    <a:pt x="15173" y="20460"/>
                  </a:lnTo>
                  <a:lnTo>
                    <a:pt x="15327" y="18360"/>
                  </a:lnTo>
                  <a:lnTo>
                    <a:pt x="15308" y="17635"/>
                  </a:lnTo>
                  <a:lnTo>
                    <a:pt x="15254" y="16942"/>
                  </a:lnTo>
                  <a:lnTo>
                    <a:pt x="15169" y="16285"/>
                  </a:lnTo>
                  <a:lnTo>
                    <a:pt x="15055" y="15667"/>
                  </a:lnTo>
                  <a:lnTo>
                    <a:pt x="15279" y="15120"/>
                  </a:lnTo>
                  <a:close/>
                </a:path>
              </a:pathLst>
            </a:custGeom>
            <a:solidFill>
              <a:srgbClr val="163A5E"/>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84" name="Google Shape;1584;p36"/>
          <p:cNvGrpSpPr/>
          <p:nvPr/>
        </p:nvGrpSpPr>
        <p:grpSpPr>
          <a:xfrm>
            <a:off x="694821" y="2028845"/>
            <a:ext cx="395219" cy="452118"/>
            <a:chOff x="0" y="0"/>
            <a:chExt cx="651697" cy="745522"/>
          </a:xfrm>
        </p:grpSpPr>
        <p:sp>
          <p:nvSpPr>
            <p:cNvPr id="1585" name="Google Shape;1585;p36"/>
            <p:cNvSpPr/>
            <p:nvPr/>
          </p:nvSpPr>
          <p:spPr>
            <a:xfrm>
              <a:off x="0" y="0"/>
              <a:ext cx="407735" cy="745522"/>
            </a:xfrm>
            <a:custGeom>
              <a:avLst/>
              <a:gdLst/>
              <a:ahLst/>
              <a:cxnLst/>
              <a:rect l="l" t="t" r="r" b="b"/>
              <a:pathLst>
                <a:path w="21600" h="21600" extrusionOk="0">
                  <a:moveTo>
                    <a:pt x="17114" y="0"/>
                  </a:moveTo>
                  <a:lnTo>
                    <a:pt x="16736" y="40"/>
                  </a:lnTo>
                  <a:lnTo>
                    <a:pt x="16404" y="161"/>
                  </a:lnTo>
                  <a:lnTo>
                    <a:pt x="475" y="8873"/>
                  </a:lnTo>
                  <a:lnTo>
                    <a:pt x="0" y="9366"/>
                  </a:lnTo>
                  <a:lnTo>
                    <a:pt x="108" y="9882"/>
                  </a:lnTo>
                  <a:lnTo>
                    <a:pt x="699" y="10288"/>
                  </a:lnTo>
                  <a:lnTo>
                    <a:pt x="1672" y="10453"/>
                  </a:lnTo>
                  <a:lnTo>
                    <a:pt x="5350" y="10453"/>
                  </a:lnTo>
                  <a:lnTo>
                    <a:pt x="5467" y="10517"/>
                  </a:lnTo>
                  <a:lnTo>
                    <a:pt x="5467" y="21536"/>
                  </a:lnTo>
                  <a:lnTo>
                    <a:pt x="5584" y="21600"/>
                  </a:lnTo>
                  <a:lnTo>
                    <a:pt x="8262" y="21600"/>
                  </a:lnTo>
                  <a:lnTo>
                    <a:pt x="8378" y="21536"/>
                  </a:lnTo>
                  <a:lnTo>
                    <a:pt x="8378" y="8925"/>
                  </a:lnTo>
                  <a:lnTo>
                    <a:pt x="8262" y="8861"/>
                  </a:lnTo>
                  <a:lnTo>
                    <a:pt x="5012" y="8861"/>
                  </a:lnTo>
                  <a:lnTo>
                    <a:pt x="4895" y="8707"/>
                  </a:lnTo>
                  <a:lnTo>
                    <a:pt x="16483" y="2369"/>
                  </a:lnTo>
                  <a:lnTo>
                    <a:pt x="16778" y="2262"/>
                  </a:lnTo>
                  <a:lnTo>
                    <a:pt x="17113" y="2227"/>
                  </a:lnTo>
                  <a:lnTo>
                    <a:pt x="21600" y="2227"/>
                  </a:lnTo>
                  <a:lnTo>
                    <a:pt x="17823" y="161"/>
                  </a:lnTo>
                  <a:lnTo>
                    <a:pt x="17491" y="40"/>
                  </a:lnTo>
                  <a:lnTo>
                    <a:pt x="17114"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86" name="Google Shape;1586;p36"/>
            <p:cNvSpPr/>
            <p:nvPr/>
          </p:nvSpPr>
          <p:spPr>
            <a:xfrm>
              <a:off x="323042" y="76851"/>
              <a:ext cx="328655" cy="330514"/>
            </a:xfrm>
            <a:custGeom>
              <a:avLst/>
              <a:gdLst/>
              <a:ahLst/>
              <a:cxnLst/>
              <a:rect l="l" t="t" r="r" b="b"/>
              <a:pathLst>
                <a:path w="21600" h="21600" extrusionOk="0">
                  <a:moveTo>
                    <a:pt x="5566" y="0"/>
                  </a:moveTo>
                  <a:lnTo>
                    <a:pt x="0" y="0"/>
                  </a:lnTo>
                  <a:lnTo>
                    <a:pt x="416" y="81"/>
                  </a:lnTo>
                  <a:lnTo>
                    <a:pt x="782" y="322"/>
                  </a:lnTo>
                  <a:lnTo>
                    <a:pt x="15158" y="14617"/>
                  </a:lnTo>
                  <a:lnTo>
                    <a:pt x="15014" y="14964"/>
                  </a:lnTo>
                  <a:lnTo>
                    <a:pt x="10982" y="14964"/>
                  </a:lnTo>
                  <a:lnTo>
                    <a:pt x="10836" y="15109"/>
                  </a:lnTo>
                  <a:lnTo>
                    <a:pt x="10836" y="21456"/>
                  </a:lnTo>
                  <a:lnTo>
                    <a:pt x="10982" y="21600"/>
                  </a:lnTo>
                  <a:lnTo>
                    <a:pt x="14304" y="21600"/>
                  </a:lnTo>
                  <a:lnTo>
                    <a:pt x="14449" y="21456"/>
                  </a:lnTo>
                  <a:lnTo>
                    <a:pt x="14449" y="18701"/>
                  </a:lnTo>
                  <a:lnTo>
                    <a:pt x="14594" y="18556"/>
                  </a:lnTo>
                  <a:lnTo>
                    <a:pt x="19781" y="18556"/>
                  </a:lnTo>
                  <a:lnTo>
                    <a:pt x="20840" y="18230"/>
                  </a:lnTo>
                  <a:lnTo>
                    <a:pt x="21483" y="17426"/>
                  </a:lnTo>
                  <a:lnTo>
                    <a:pt x="21600" y="16405"/>
                  </a:lnTo>
                  <a:lnTo>
                    <a:pt x="21083" y="15430"/>
                  </a:lnTo>
                  <a:lnTo>
                    <a:pt x="5566"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87" name="Google Shape;1587;p36"/>
          <p:cNvGrpSpPr/>
          <p:nvPr/>
        </p:nvGrpSpPr>
        <p:grpSpPr>
          <a:xfrm>
            <a:off x="1195263" y="1911936"/>
            <a:ext cx="395218" cy="573695"/>
            <a:chOff x="0" y="0"/>
            <a:chExt cx="651697" cy="945998"/>
          </a:xfrm>
        </p:grpSpPr>
        <p:sp>
          <p:nvSpPr>
            <p:cNvPr id="1588" name="Google Shape;1588;p36"/>
            <p:cNvSpPr/>
            <p:nvPr/>
          </p:nvSpPr>
          <p:spPr>
            <a:xfrm>
              <a:off x="0" y="0"/>
              <a:ext cx="407728" cy="945998"/>
            </a:xfrm>
            <a:custGeom>
              <a:avLst/>
              <a:gdLst/>
              <a:ahLst/>
              <a:cxnLst/>
              <a:rect l="l" t="t" r="r" b="b"/>
              <a:pathLst>
                <a:path w="21600" h="21600" extrusionOk="0">
                  <a:moveTo>
                    <a:pt x="17114" y="0"/>
                  </a:moveTo>
                  <a:lnTo>
                    <a:pt x="16737" y="32"/>
                  </a:lnTo>
                  <a:lnTo>
                    <a:pt x="16405" y="127"/>
                  </a:lnTo>
                  <a:lnTo>
                    <a:pt x="475" y="6992"/>
                  </a:lnTo>
                  <a:lnTo>
                    <a:pt x="0" y="7381"/>
                  </a:lnTo>
                  <a:lnTo>
                    <a:pt x="108" y="7788"/>
                  </a:lnTo>
                  <a:lnTo>
                    <a:pt x="699" y="8108"/>
                  </a:lnTo>
                  <a:lnTo>
                    <a:pt x="1672" y="8238"/>
                  </a:lnTo>
                  <a:lnTo>
                    <a:pt x="5350" y="8238"/>
                  </a:lnTo>
                  <a:lnTo>
                    <a:pt x="5467" y="8289"/>
                  </a:lnTo>
                  <a:lnTo>
                    <a:pt x="5467" y="21550"/>
                  </a:lnTo>
                  <a:lnTo>
                    <a:pt x="5584" y="21600"/>
                  </a:lnTo>
                  <a:lnTo>
                    <a:pt x="8262" y="21600"/>
                  </a:lnTo>
                  <a:lnTo>
                    <a:pt x="8379" y="21550"/>
                  </a:lnTo>
                  <a:lnTo>
                    <a:pt x="8379" y="7033"/>
                  </a:lnTo>
                  <a:lnTo>
                    <a:pt x="8262" y="6983"/>
                  </a:lnTo>
                  <a:lnTo>
                    <a:pt x="5012" y="6983"/>
                  </a:lnTo>
                  <a:lnTo>
                    <a:pt x="4896" y="6862"/>
                  </a:lnTo>
                  <a:lnTo>
                    <a:pt x="16483" y="1867"/>
                  </a:lnTo>
                  <a:lnTo>
                    <a:pt x="16778" y="1783"/>
                  </a:lnTo>
                  <a:lnTo>
                    <a:pt x="17114" y="1755"/>
                  </a:lnTo>
                  <a:lnTo>
                    <a:pt x="21600" y="1755"/>
                  </a:lnTo>
                  <a:lnTo>
                    <a:pt x="17823" y="127"/>
                  </a:lnTo>
                  <a:lnTo>
                    <a:pt x="17491" y="32"/>
                  </a:lnTo>
                  <a:lnTo>
                    <a:pt x="17114"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89" name="Google Shape;1589;p36"/>
            <p:cNvSpPr/>
            <p:nvPr/>
          </p:nvSpPr>
          <p:spPr>
            <a:xfrm>
              <a:off x="323046" y="76851"/>
              <a:ext cx="328651" cy="473702"/>
            </a:xfrm>
            <a:custGeom>
              <a:avLst/>
              <a:gdLst/>
              <a:ahLst/>
              <a:cxnLst/>
              <a:rect l="l" t="t" r="r" b="b"/>
              <a:pathLst>
                <a:path w="21600" h="21600" extrusionOk="0">
                  <a:moveTo>
                    <a:pt x="5565" y="0"/>
                  </a:moveTo>
                  <a:lnTo>
                    <a:pt x="0" y="0"/>
                  </a:lnTo>
                  <a:lnTo>
                    <a:pt x="416" y="56"/>
                  </a:lnTo>
                  <a:lnTo>
                    <a:pt x="782" y="225"/>
                  </a:lnTo>
                  <a:lnTo>
                    <a:pt x="15158" y="10199"/>
                  </a:lnTo>
                  <a:lnTo>
                    <a:pt x="15014" y="10441"/>
                  </a:lnTo>
                  <a:lnTo>
                    <a:pt x="10982" y="10441"/>
                  </a:lnTo>
                  <a:lnTo>
                    <a:pt x="10836" y="10542"/>
                  </a:lnTo>
                  <a:lnTo>
                    <a:pt x="10836" y="21500"/>
                  </a:lnTo>
                  <a:lnTo>
                    <a:pt x="10982" y="21600"/>
                  </a:lnTo>
                  <a:lnTo>
                    <a:pt x="14304" y="21600"/>
                  </a:lnTo>
                  <a:lnTo>
                    <a:pt x="14449" y="21500"/>
                  </a:lnTo>
                  <a:lnTo>
                    <a:pt x="14449" y="13048"/>
                  </a:lnTo>
                  <a:lnTo>
                    <a:pt x="14594" y="12947"/>
                  </a:lnTo>
                  <a:lnTo>
                    <a:pt x="19781" y="12947"/>
                  </a:lnTo>
                  <a:lnTo>
                    <a:pt x="20840" y="12720"/>
                  </a:lnTo>
                  <a:lnTo>
                    <a:pt x="21483" y="12158"/>
                  </a:lnTo>
                  <a:lnTo>
                    <a:pt x="21600" y="11446"/>
                  </a:lnTo>
                  <a:lnTo>
                    <a:pt x="21083" y="10766"/>
                  </a:lnTo>
                  <a:lnTo>
                    <a:pt x="5565"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590" name="Google Shape;1590;p36"/>
          <p:cNvGrpSpPr/>
          <p:nvPr/>
        </p:nvGrpSpPr>
        <p:grpSpPr>
          <a:xfrm>
            <a:off x="4748320" y="1805981"/>
            <a:ext cx="628853" cy="885712"/>
            <a:chOff x="-1" y="-1"/>
            <a:chExt cx="1036950" cy="1460501"/>
          </a:xfrm>
        </p:grpSpPr>
        <p:sp>
          <p:nvSpPr>
            <p:cNvPr id="1591" name="Google Shape;1591;p36"/>
            <p:cNvSpPr/>
            <p:nvPr/>
          </p:nvSpPr>
          <p:spPr>
            <a:xfrm>
              <a:off x="252601" y="863600"/>
              <a:ext cx="345132" cy="596900"/>
            </a:xfrm>
            <a:custGeom>
              <a:avLst/>
              <a:gdLst/>
              <a:ahLst/>
              <a:cxnLst/>
              <a:rect l="l" t="t" r="r" b="b"/>
              <a:pathLst>
                <a:path w="21600" h="21600" extrusionOk="0">
                  <a:moveTo>
                    <a:pt x="4699" y="0"/>
                  </a:moveTo>
                  <a:lnTo>
                    <a:pt x="2885" y="0"/>
                  </a:lnTo>
                  <a:lnTo>
                    <a:pt x="1250" y="919"/>
                  </a:lnTo>
                  <a:lnTo>
                    <a:pt x="417" y="1379"/>
                  </a:lnTo>
                  <a:lnTo>
                    <a:pt x="0" y="2298"/>
                  </a:lnTo>
                  <a:lnTo>
                    <a:pt x="10" y="3217"/>
                  </a:lnTo>
                  <a:lnTo>
                    <a:pt x="458" y="4136"/>
                  </a:lnTo>
                  <a:lnTo>
                    <a:pt x="1648" y="5515"/>
                  </a:lnTo>
                  <a:lnTo>
                    <a:pt x="2848" y="7353"/>
                  </a:lnTo>
                  <a:lnTo>
                    <a:pt x="4041" y="8732"/>
                  </a:lnTo>
                  <a:lnTo>
                    <a:pt x="5207" y="10111"/>
                  </a:lnTo>
                  <a:lnTo>
                    <a:pt x="6263" y="11489"/>
                  </a:lnTo>
                  <a:lnTo>
                    <a:pt x="7513" y="12868"/>
                  </a:lnTo>
                  <a:lnTo>
                    <a:pt x="9000" y="14247"/>
                  </a:lnTo>
                  <a:lnTo>
                    <a:pt x="10769" y="15166"/>
                  </a:lnTo>
                  <a:lnTo>
                    <a:pt x="11140" y="15166"/>
                  </a:lnTo>
                  <a:lnTo>
                    <a:pt x="11448" y="15626"/>
                  </a:lnTo>
                  <a:lnTo>
                    <a:pt x="11671" y="16085"/>
                  </a:lnTo>
                  <a:lnTo>
                    <a:pt x="11790" y="16085"/>
                  </a:lnTo>
                  <a:lnTo>
                    <a:pt x="11895" y="17004"/>
                  </a:lnTo>
                  <a:lnTo>
                    <a:pt x="11947" y="17923"/>
                  </a:lnTo>
                  <a:lnTo>
                    <a:pt x="11970" y="18383"/>
                  </a:lnTo>
                  <a:lnTo>
                    <a:pt x="11991" y="19302"/>
                  </a:lnTo>
                  <a:lnTo>
                    <a:pt x="12336" y="20221"/>
                  </a:lnTo>
                  <a:lnTo>
                    <a:pt x="13233" y="21140"/>
                  </a:lnTo>
                  <a:lnTo>
                    <a:pt x="14605" y="21600"/>
                  </a:lnTo>
                  <a:lnTo>
                    <a:pt x="21171" y="21600"/>
                  </a:lnTo>
                  <a:lnTo>
                    <a:pt x="21495" y="21140"/>
                  </a:lnTo>
                  <a:lnTo>
                    <a:pt x="21600" y="21140"/>
                  </a:lnTo>
                  <a:lnTo>
                    <a:pt x="21478" y="20681"/>
                  </a:lnTo>
                  <a:lnTo>
                    <a:pt x="21145" y="20681"/>
                  </a:lnTo>
                  <a:lnTo>
                    <a:pt x="20617" y="20221"/>
                  </a:lnTo>
                  <a:lnTo>
                    <a:pt x="15122" y="20221"/>
                  </a:lnTo>
                  <a:lnTo>
                    <a:pt x="14779" y="19762"/>
                  </a:lnTo>
                  <a:lnTo>
                    <a:pt x="14673" y="19302"/>
                  </a:lnTo>
                  <a:lnTo>
                    <a:pt x="14666" y="18843"/>
                  </a:lnTo>
                  <a:lnTo>
                    <a:pt x="14656" y="18383"/>
                  </a:lnTo>
                  <a:lnTo>
                    <a:pt x="14656" y="17923"/>
                  </a:lnTo>
                  <a:lnTo>
                    <a:pt x="14675" y="17464"/>
                  </a:lnTo>
                  <a:lnTo>
                    <a:pt x="14585" y="16085"/>
                  </a:lnTo>
                  <a:lnTo>
                    <a:pt x="14098" y="15166"/>
                  </a:lnTo>
                  <a:lnTo>
                    <a:pt x="13183" y="14247"/>
                  </a:lnTo>
                  <a:lnTo>
                    <a:pt x="11809" y="13328"/>
                  </a:lnTo>
                  <a:lnTo>
                    <a:pt x="10792" y="12868"/>
                  </a:lnTo>
                  <a:lnTo>
                    <a:pt x="9933" y="12409"/>
                  </a:lnTo>
                  <a:lnTo>
                    <a:pt x="9208" y="11489"/>
                  </a:lnTo>
                  <a:lnTo>
                    <a:pt x="8593" y="11030"/>
                  </a:lnTo>
                  <a:lnTo>
                    <a:pt x="5162" y="6434"/>
                  </a:lnTo>
                  <a:lnTo>
                    <a:pt x="2783" y="3217"/>
                  </a:lnTo>
                  <a:lnTo>
                    <a:pt x="2718" y="3217"/>
                  </a:lnTo>
                  <a:lnTo>
                    <a:pt x="2678" y="2757"/>
                  </a:lnTo>
                  <a:lnTo>
                    <a:pt x="2655" y="2298"/>
                  </a:lnTo>
                  <a:lnTo>
                    <a:pt x="2796" y="2298"/>
                  </a:lnTo>
                  <a:lnTo>
                    <a:pt x="3096" y="1838"/>
                  </a:lnTo>
                  <a:lnTo>
                    <a:pt x="8860" y="1838"/>
                  </a:lnTo>
                  <a:lnTo>
                    <a:pt x="8023" y="919"/>
                  </a:lnTo>
                  <a:lnTo>
                    <a:pt x="6482" y="460"/>
                  </a:lnTo>
                  <a:lnTo>
                    <a:pt x="4699"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2" name="Google Shape;1592;p36"/>
            <p:cNvSpPr/>
            <p:nvPr/>
          </p:nvSpPr>
          <p:spPr>
            <a:xfrm>
              <a:off x="855861" y="1117600"/>
              <a:ext cx="30545" cy="12700"/>
            </a:xfrm>
            <a:custGeom>
              <a:avLst/>
              <a:gdLst/>
              <a:ahLst/>
              <a:cxnLst/>
              <a:rect l="l" t="t" r="r" b="b"/>
              <a:pathLst>
                <a:path w="21600" h="21600" extrusionOk="0">
                  <a:moveTo>
                    <a:pt x="21600" y="0"/>
                  </a:moveTo>
                  <a:lnTo>
                    <a:pt x="0" y="0"/>
                  </a:lnTo>
                  <a:lnTo>
                    <a:pt x="4826" y="21600"/>
                  </a:lnTo>
                  <a:lnTo>
                    <a:pt x="16945" y="21600"/>
                  </a:lnTo>
                  <a:lnTo>
                    <a:pt x="216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3" name="Google Shape;1593;p36"/>
            <p:cNvSpPr/>
            <p:nvPr/>
          </p:nvSpPr>
          <p:spPr>
            <a:xfrm>
              <a:off x="738078" y="863600"/>
              <a:ext cx="154417" cy="254000"/>
            </a:xfrm>
            <a:custGeom>
              <a:avLst/>
              <a:gdLst/>
              <a:ahLst/>
              <a:cxnLst/>
              <a:rect l="l" t="t" r="r" b="b"/>
              <a:pathLst>
                <a:path w="21600" h="21600" extrusionOk="0">
                  <a:moveTo>
                    <a:pt x="19540" y="0"/>
                  </a:moveTo>
                  <a:lnTo>
                    <a:pt x="0" y="0"/>
                  </a:lnTo>
                  <a:lnTo>
                    <a:pt x="804" y="1080"/>
                  </a:lnTo>
                  <a:lnTo>
                    <a:pt x="12431" y="1080"/>
                  </a:lnTo>
                  <a:lnTo>
                    <a:pt x="14041" y="2160"/>
                  </a:lnTo>
                  <a:lnTo>
                    <a:pt x="15141" y="3240"/>
                  </a:lnTo>
                  <a:lnTo>
                    <a:pt x="15570" y="4320"/>
                  </a:lnTo>
                  <a:lnTo>
                    <a:pt x="15580" y="5400"/>
                  </a:lnTo>
                  <a:lnTo>
                    <a:pt x="15596" y="17280"/>
                  </a:lnTo>
                  <a:lnTo>
                    <a:pt x="15614" y="20520"/>
                  </a:lnTo>
                  <a:lnTo>
                    <a:pt x="15850" y="21600"/>
                  </a:lnTo>
                  <a:lnTo>
                    <a:pt x="21352" y="21600"/>
                  </a:lnTo>
                  <a:lnTo>
                    <a:pt x="21576" y="20520"/>
                  </a:lnTo>
                  <a:lnTo>
                    <a:pt x="21600" y="17280"/>
                  </a:lnTo>
                  <a:lnTo>
                    <a:pt x="21599" y="6480"/>
                  </a:lnTo>
                  <a:lnTo>
                    <a:pt x="21543" y="3240"/>
                  </a:lnTo>
                  <a:lnTo>
                    <a:pt x="20980" y="2160"/>
                  </a:lnTo>
                  <a:lnTo>
                    <a:pt x="1954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4" name="Google Shape;1594;p36"/>
            <p:cNvSpPr/>
            <p:nvPr/>
          </p:nvSpPr>
          <p:spPr>
            <a:xfrm>
              <a:off x="648421" y="1041400"/>
              <a:ext cx="39818" cy="25400"/>
            </a:xfrm>
            <a:custGeom>
              <a:avLst/>
              <a:gdLst/>
              <a:ahLst/>
              <a:cxnLst/>
              <a:rect l="l" t="t" r="r" b="b"/>
              <a:pathLst>
                <a:path w="21600" h="21600" extrusionOk="0">
                  <a:moveTo>
                    <a:pt x="21600" y="0"/>
                  </a:moveTo>
                  <a:lnTo>
                    <a:pt x="0" y="0"/>
                  </a:lnTo>
                  <a:lnTo>
                    <a:pt x="2323" y="10800"/>
                  </a:lnTo>
                  <a:lnTo>
                    <a:pt x="5998" y="21600"/>
                  </a:lnTo>
                  <a:lnTo>
                    <a:pt x="15727" y="21600"/>
                  </a:lnTo>
                  <a:lnTo>
                    <a:pt x="19342" y="10800"/>
                  </a:lnTo>
                  <a:lnTo>
                    <a:pt x="216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5" name="Google Shape;1595;p36"/>
            <p:cNvSpPr/>
            <p:nvPr/>
          </p:nvSpPr>
          <p:spPr>
            <a:xfrm>
              <a:off x="535111" y="622300"/>
              <a:ext cx="150031" cy="419100"/>
            </a:xfrm>
            <a:custGeom>
              <a:avLst/>
              <a:gdLst/>
              <a:ahLst/>
              <a:cxnLst/>
              <a:rect l="l" t="t" r="r" b="b"/>
              <a:pathLst>
                <a:path w="21600" h="21600" extrusionOk="0">
                  <a:moveTo>
                    <a:pt x="18488" y="0"/>
                  </a:moveTo>
                  <a:lnTo>
                    <a:pt x="0" y="0"/>
                  </a:lnTo>
                  <a:lnTo>
                    <a:pt x="869" y="655"/>
                  </a:lnTo>
                  <a:lnTo>
                    <a:pt x="1353" y="1309"/>
                  </a:lnTo>
                  <a:lnTo>
                    <a:pt x="1499" y="1309"/>
                  </a:lnTo>
                  <a:lnTo>
                    <a:pt x="1523" y="1964"/>
                  </a:lnTo>
                  <a:lnTo>
                    <a:pt x="1532" y="21600"/>
                  </a:lnTo>
                  <a:lnTo>
                    <a:pt x="7689" y="21600"/>
                  </a:lnTo>
                  <a:lnTo>
                    <a:pt x="7703" y="12436"/>
                  </a:lnTo>
                  <a:lnTo>
                    <a:pt x="7750" y="12436"/>
                  </a:lnTo>
                  <a:lnTo>
                    <a:pt x="7882" y="11782"/>
                  </a:lnTo>
                  <a:lnTo>
                    <a:pt x="8603" y="11127"/>
                  </a:lnTo>
                  <a:lnTo>
                    <a:pt x="10011" y="10473"/>
                  </a:lnTo>
                  <a:lnTo>
                    <a:pt x="21287" y="10473"/>
                  </a:lnTo>
                  <a:lnTo>
                    <a:pt x="18650" y="9164"/>
                  </a:lnTo>
                  <a:lnTo>
                    <a:pt x="15490" y="8509"/>
                  </a:lnTo>
                  <a:lnTo>
                    <a:pt x="7671" y="8509"/>
                  </a:lnTo>
                  <a:lnTo>
                    <a:pt x="7671" y="655"/>
                  </a:lnTo>
                  <a:lnTo>
                    <a:pt x="21600" y="655"/>
                  </a:lnTo>
                  <a:lnTo>
                    <a:pt x="18488"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6" name="Google Shape;1596;p36"/>
            <p:cNvSpPr/>
            <p:nvPr/>
          </p:nvSpPr>
          <p:spPr>
            <a:xfrm>
              <a:off x="630171" y="812800"/>
              <a:ext cx="247599" cy="228600"/>
            </a:xfrm>
            <a:custGeom>
              <a:avLst/>
              <a:gdLst/>
              <a:ahLst/>
              <a:cxnLst/>
              <a:rect l="l" t="t" r="r" b="b"/>
              <a:pathLst>
                <a:path w="21600" h="21600" extrusionOk="0">
                  <a:moveTo>
                    <a:pt x="9253" y="0"/>
                  </a:moveTo>
                  <a:lnTo>
                    <a:pt x="7022" y="0"/>
                  </a:lnTo>
                  <a:lnTo>
                    <a:pt x="4606" y="1200"/>
                  </a:lnTo>
                  <a:lnTo>
                    <a:pt x="0" y="1200"/>
                  </a:lnTo>
                  <a:lnTo>
                    <a:pt x="718" y="2400"/>
                  </a:lnTo>
                  <a:lnTo>
                    <a:pt x="1164" y="2400"/>
                  </a:lnTo>
                  <a:lnTo>
                    <a:pt x="1392" y="3600"/>
                  </a:lnTo>
                  <a:lnTo>
                    <a:pt x="1455" y="4800"/>
                  </a:lnTo>
                  <a:lnTo>
                    <a:pt x="1461" y="21600"/>
                  </a:lnTo>
                  <a:lnTo>
                    <a:pt x="5192" y="21600"/>
                  </a:lnTo>
                  <a:lnTo>
                    <a:pt x="5201" y="7200"/>
                  </a:lnTo>
                  <a:lnTo>
                    <a:pt x="5224" y="7200"/>
                  </a:lnTo>
                  <a:lnTo>
                    <a:pt x="5343" y="6000"/>
                  </a:lnTo>
                  <a:lnTo>
                    <a:pt x="5700" y="6000"/>
                  </a:lnTo>
                  <a:lnTo>
                    <a:pt x="6274" y="4800"/>
                  </a:lnTo>
                  <a:lnTo>
                    <a:pt x="21600" y="4800"/>
                  </a:lnTo>
                  <a:lnTo>
                    <a:pt x="20245" y="3600"/>
                  </a:lnTo>
                  <a:lnTo>
                    <a:pt x="13127" y="3600"/>
                  </a:lnTo>
                  <a:lnTo>
                    <a:pt x="11291" y="1200"/>
                  </a:lnTo>
                  <a:lnTo>
                    <a:pt x="9253"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7" name="Google Shape;1597;p36"/>
            <p:cNvSpPr/>
            <p:nvPr/>
          </p:nvSpPr>
          <p:spPr>
            <a:xfrm>
              <a:off x="444030" y="635000"/>
              <a:ext cx="47447" cy="342900"/>
            </a:xfrm>
            <a:custGeom>
              <a:avLst/>
              <a:gdLst/>
              <a:ahLst/>
              <a:cxnLst/>
              <a:rect l="l" t="t" r="r" b="b"/>
              <a:pathLst>
                <a:path w="21600" h="21600" extrusionOk="0">
                  <a:moveTo>
                    <a:pt x="21600" y="0"/>
                  </a:moveTo>
                  <a:lnTo>
                    <a:pt x="0" y="0"/>
                  </a:lnTo>
                  <a:lnTo>
                    <a:pt x="0" y="21600"/>
                  </a:lnTo>
                  <a:lnTo>
                    <a:pt x="19593" y="21600"/>
                  </a:lnTo>
                  <a:lnTo>
                    <a:pt x="19573" y="1600"/>
                  </a:lnTo>
                  <a:lnTo>
                    <a:pt x="19439" y="800"/>
                  </a:lnTo>
                  <a:lnTo>
                    <a:pt x="19902" y="800"/>
                  </a:lnTo>
                  <a:lnTo>
                    <a:pt x="216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8" name="Google Shape;1598;p36"/>
            <p:cNvSpPr/>
            <p:nvPr/>
          </p:nvSpPr>
          <p:spPr>
            <a:xfrm>
              <a:off x="492" y="736600"/>
              <a:ext cx="201163" cy="152400"/>
            </a:xfrm>
            <a:custGeom>
              <a:avLst/>
              <a:gdLst/>
              <a:ahLst/>
              <a:cxnLst/>
              <a:rect l="l" t="t" r="r" b="b"/>
              <a:pathLst>
                <a:path w="21600" h="21600" extrusionOk="0">
                  <a:moveTo>
                    <a:pt x="9445" y="0"/>
                  </a:moveTo>
                  <a:lnTo>
                    <a:pt x="6915" y="0"/>
                  </a:lnTo>
                  <a:lnTo>
                    <a:pt x="4455" y="1800"/>
                  </a:lnTo>
                  <a:lnTo>
                    <a:pt x="2339" y="3600"/>
                  </a:lnTo>
                  <a:lnTo>
                    <a:pt x="774" y="5400"/>
                  </a:lnTo>
                  <a:lnTo>
                    <a:pt x="0" y="9000"/>
                  </a:lnTo>
                  <a:lnTo>
                    <a:pt x="48" y="12600"/>
                  </a:lnTo>
                  <a:lnTo>
                    <a:pt x="950" y="16200"/>
                  </a:lnTo>
                  <a:lnTo>
                    <a:pt x="2645" y="18000"/>
                  </a:lnTo>
                  <a:lnTo>
                    <a:pt x="4845" y="19800"/>
                  </a:lnTo>
                  <a:lnTo>
                    <a:pt x="7338" y="21600"/>
                  </a:lnTo>
                  <a:lnTo>
                    <a:pt x="9912" y="19800"/>
                  </a:lnTo>
                  <a:lnTo>
                    <a:pt x="12271" y="19800"/>
                  </a:lnTo>
                  <a:lnTo>
                    <a:pt x="14081" y="16200"/>
                  </a:lnTo>
                  <a:lnTo>
                    <a:pt x="15207" y="14400"/>
                  </a:lnTo>
                  <a:lnTo>
                    <a:pt x="5461" y="14400"/>
                  </a:lnTo>
                  <a:lnTo>
                    <a:pt x="4748" y="12600"/>
                  </a:lnTo>
                  <a:lnTo>
                    <a:pt x="4476" y="10800"/>
                  </a:lnTo>
                  <a:lnTo>
                    <a:pt x="4718" y="9000"/>
                  </a:lnTo>
                  <a:lnTo>
                    <a:pt x="5398" y="7200"/>
                  </a:lnTo>
                  <a:lnTo>
                    <a:pt x="16587" y="7200"/>
                  </a:lnTo>
                  <a:lnTo>
                    <a:pt x="21600" y="3600"/>
                  </a:lnTo>
                  <a:lnTo>
                    <a:pt x="13621" y="3600"/>
                  </a:lnTo>
                  <a:lnTo>
                    <a:pt x="12752" y="1800"/>
                  </a:lnTo>
                  <a:lnTo>
                    <a:pt x="11774" y="1800"/>
                  </a:lnTo>
                  <a:lnTo>
                    <a:pt x="9445"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599" name="Google Shape;1599;p36"/>
            <p:cNvSpPr/>
            <p:nvPr/>
          </p:nvSpPr>
          <p:spPr>
            <a:xfrm>
              <a:off x="595198" y="635000"/>
              <a:ext cx="438323" cy="254000"/>
            </a:xfrm>
            <a:custGeom>
              <a:avLst/>
              <a:gdLst/>
              <a:ahLst/>
              <a:cxnLst/>
              <a:rect l="l" t="t" r="r" b="b"/>
              <a:pathLst>
                <a:path w="21600" h="21600" extrusionOk="0">
                  <a:moveTo>
                    <a:pt x="4432" y="0"/>
                  </a:moveTo>
                  <a:lnTo>
                    <a:pt x="0" y="0"/>
                  </a:lnTo>
                  <a:lnTo>
                    <a:pt x="7087" y="6480"/>
                  </a:lnTo>
                  <a:lnTo>
                    <a:pt x="14021" y="12960"/>
                  </a:lnTo>
                  <a:lnTo>
                    <a:pt x="14310" y="14040"/>
                  </a:lnTo>
                  <a:lnTo>
                    <a:pt x="14605" y="14040"/>
                  </a:lnTo>
                  <a:lnTo>
                    <a:pt x="14604" y="15120"/>
                  </a:lnTo>
                  <a:lnTo>
                    <a:pt x="14559" y="16200"/>
                  </a:lnTo>
                  <a:lnTo>
                    <a:pt x="14659" y="16200"/>
                  </a:lnTo>
                  <a:lnTo>
                    <a:pt x="14779" y="17280"/>
                  </a:lnTo>
                  <a:lnTo>
                    <a:pt x="15320" y="18360"/>
                  </a:lnTo>
                  <a:lnTo>
                    <a:pt x="16118" y="20520"/>
                  </a:lnTo>
                  <a:lnTo>
                    <a:pt x="17118" y="20520"/>
                  </a:lnTo>
                  <a:lnTo>
                    <a:pt x="18264" y="21600"/>
                  </a:lnTo>
                  <a:lnTo>
                    <a:pt x="19368" y="20520"/>
                  </a:lnTo>
                  <a:lnTo>
                    <a:pt x="20328" y="19440"/>
                  </a:lnTo>
                  <a:lnTo>
                    <a:pt x="21089" y="18360"/>
                  </a:lnTo>
                  <a:lnTo>
                    <a:pt x="21595" y="17280"/>
                  </a:lnTo>
                  <a:lnTo>
                    <a:pt x="17098" y="17280"/>
                  </a:lnTo>
                  <a:lnTo>
                    <a:pt x="16797" y="16200"/>
                  </a:lnTo>
                  <a:lnTo>
                    <a:pt x="16694" y="15120"/>
                  </a:lnTo>
                  <a:lnTo>
                    <a:pt x="16819" y="14040"/>
                  </a:lnTo>
                  <a:lnTo>
                    <a:pt x="17139" y="12960"/>
                  </a:lnTo>
                  <a:lnTo>
                    <a:pt x="21600" y="12960"/>
                  </a:lnTo>
                  <a:lnTo>
                    <a:pt x="21108" y="11880"/>
                  </a:lnTo>
                  <a:lnTo>
                    <a:pt x="20709" y="10800"/>
                  </a:lnTo>
                  <a:lnTo>
                    <a:pt x="15459" y="10800"/>
                  </a:lnTo>
                  <a:lnTo>
                    <a:pt x="10817" y="6480"/>
                  </a:lnTo>
                  <a:lnTo>
                    <a:pt x="4432"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0" name="Google Shape;1600;p36"/>
            <p:cNvSpPr/>
            <p:nvPr/>
          </p:nvSpPr>
          <p:spPr>
            <a:xfrm>
              <a:off x="984725" y="787400"/>
              <a:ext cx="52224" cy="50800"/>
            </a:xfrm>
            <a:custGeom>
              <a:avLst/>
              <a:gdLst/>
              <a:ahLst/>
              <a:cxnLst/>
              <a:rect l="l" t="t" r="r" b="b"/>
              <a:pathLst>
                <a:path w="21600" h="21600" extrusionOk="0">
                  <a:moveTo>
                    <a:pt x="20182" y="0"/>
                  </a:moveTo>
                  <a:lnTo>
                    <a:pt x="264" y="0"/>
                  </a:lnTo>
                  <a:lnTo>
                    <a:pt x="2927" y="5400"/>
                  </a:lnTo>
                  <a:lnTo>
                    <a:pt x="3894" y="10800"/>
                  </a:lnTo>
                  <a:lnTo>
                    <a:pt x="2830" y="16200"/>
                  </a:lnTo>
                  <a:lnTo>
                    <a:pt x="0" y="21600"/>
                  </a:lnTo>
                  <a:lnTo>
                    <a:pt x="20139" y="21600"/>
                  </a:lnTo>
                  <a:lnTo>
                    <a:pt x="21600" y="10800"/>
                  </a:lnTo>
                  <a:lnTo>
                    <a:pt x="20182"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1" name="Google Shape;1601;p36"/>
            <p:cNvSpPr/>
            <p:nvPr/>
          </p:nvSpPr>
          <p:spPr>
            <a:xfrm>
              <a:off x="127343" y="571500"/>
              <a:ext cx="536181" cy="190500"/>
            </a:xfrm>
            <a:custGeom>
              <a:avLst/>
              <a:gdLst/>
              <a:ahLst/>
              <a:cxnLst/>
              <a:rect l="l" t="t" r="r" b="b"/>
              <a:pathLst>
                <a:path w="21600" h="21600" extrusionOk="0">
                  <a:moveTo>
                    <a:pt x="16280" y="0"/>
                  </a:moveTo>
                  <a:lnTo>
                    <a:pt x="12750" y="0"/>
                  </a:lnTo>
                  <a:lnTo>
                    <a:pt x="12483" y="1440"/>
                  </a:lnTo>
                  <a:lnTo>
                    <a:pt x="10617" y="4320"/>
                  </a:lnTo>
                  <a:lnTo>
                    <a:pt x="8958" y="7200"/>
                  </a:lnTo>
                  <a:lnTo>
                    <a:pt x="3978" y="14400"/>
                  </a:lnTo>
                  <a:lnTo>
                    <a:pt x="661" y="20160"/>
                  </a:lnTo>
                  <a:lnTo>
                    <a:pt x="318" y="20160"/>
                  </a:lnTo>
                  <a:lnTo>
                    <a:pt x="0" y="21600"/>
                  </a:lnTo>
                  <a:lnTo>
                    <a:pt x="2994" y="21600"/>
                  </a:lnTo>
                  <a:lnTo>
                    <a:pt x="6755" y="15840"/>
                  </a:lnTo>
                  <a:lnTo>
                    <a:pt x="12521" y="7200"/>
                  </a:lnTo>
                  <a:lnTo>
                    <a:pt x="14669" y="7200"/>
                  </a:lnTo>
                  <a:lnTo>
                    <a:pt x="14938" y="5760"/>
                  </a:lnTo>
                  <a:lnTo>
                    <a:pt x="21600" y="5760"/>
                  </a:lnTo>
                  <a:lnTo>
                    <a:pt x="18984" y="1440"/>
                  </a:lnTo>
                  <a:lnTo>
                    <a:pt x="16593" y="1440"/>
                  </a:lnTo>
                  <a:lnTo>
                    <a:pt x="16280" y="0"/>
                  </a:lnTo>
                  <a:close/>
                </a:path>
              </a:pathLst>
            </a:custGeom>
            <a:solidFill>
              <a:srgbClr val="163A5E"/>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2" name="Google Shape;1602;p36"/>
            <p:cNvSpPr/>
            <p:nvPr/>
          </p:nvSpPr>
          <p:spPr>
            <a:xfrm>
              <a:off x="539244" y="558800"/>
              <a:ext cx="51702" cy="25400"/>
            </a:xfrm>
            <a:custGeom>
              <a:avLst/>
              <a:gdLst/>
              <a:ahLst/>
              <a:cxnLst/>
              <a:rect l="l" t="t" r="r" b="b"/>
              <a:pathLst>
                <a:path w="21600" h="21600" extrusionOk="0">
                  <a:moveTo>
                    <a:pt x="21105" y="0"/>
                  </a:moveTo>
                  <a:lnTo>
                    <a:pt x="3127" y="0"/>
                  </a:lnTo>
                  <a:lnTo>
                    <a:pt x="2836" y="10800"/>
                  </a:lnTo>
                  <a:lnTo>
                    <a:pt x="1911" y="10800"/>
                  </a:lnTo>
                  <a:lnTo>
                    <a:pt x="0" y="21600"/>
                  </a:lnTo>
                  <a:lnTo>
                    <a:pt x="21600" y="21600"/>
                  </a:lnTo>
                  <a:lnTo>
                    <a:pt x="20817" y="10800"/>
                  </a:lnTo>
                  <a:lnTo>
                    <a:pt x="21105"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3" name="Google Shape;1603;p36"/>
            <p:cNvSpPr/>
            <p:nvPr/>
          </p:nvSpPr>
          <p:spPr>
            <a:xfrm>
              <a:off x="137337" y="368300"/>
              <a:ext cx="526546" cy="203200"/>
            </a:xfrm>
            <a:custGeom>
              <a:avLst/>
              <a:gdLst/>
              <a:ahLst/>
              <a:cxnLst/>
              <a:rect l="l" t="t" r="r" b="b"/>
              <a:pathLst>
                <a:path w="21600" h="21600" extrusionOk="0">
                  <a:moveTo>
                    <a:pt x="3418" y="0"/>
                  </a:moveTo>
                  <a:lnTo>
                    <a:pt x="0" y="0"/>
                  </a:lnTo>
                  <a:lnTo>
                    <a:pt x="10367" y="16200"/>
                  </a:lnTo>
                  <a:lnTo>
                    <a:pt x="12103" y="17550"/>
                  </a:lnTo>
                  <a:lnTo>
                    <a:pt x="12478" y="18900"/>
                  </a:lnTo>
                  <a:lnTo>
                    <a:pt x="12592" y="20250"/>
                  </a:lnTo>
                  <a:lnTo>
                    <a:pt x="12559" y="21600"/>
                  </a:lnTo>
                  <a:lnTo>
                    <a:pt x="14321" y="21600"/>
                  </a:lnTo>
                  <a:lnTo>
                    <a:pt x="14344" y="20250"/>
                  </a:lnTo>
                  <a:lnTo>
                    <a:pt x="14502" y="18900"/>
                  </a:lnTo>
                  <a:lnTo>
                    <a:pt x="14798" y="18900"/>
                  </a:lnTo>
                  <a:lnTo>
                    <a:pt x="15192" y="17550"/>
                  </a:lnTo>
                  <a:lnTo>
                    <a:pt x="19740" y="17550"/>
                  </a:lnTo>
                  <a:lnTo>
                    <a:pt x="20714" y="16200"/>
                  </a:lnTo>
                  <a:lnTo>
                    <a:pt x="21600" y="14850"/>
                  </a:lnTo>
                  <a:lnTo>
                    <a:pt x="13083" y="14850"/>
                  </a:lnTo>
                  <a:lnTo>
                    <a:pt x="3418"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4" name="Google Shape;1604;p36"/>
            <p:cNvSpPr/>
            <p:nvPr/>
          </p:nvSpPr>
          <p:spPr>
            <a:xfrm>
              <a:off x="481953" y="152400"/>
              <a:ext cx="70085" cy="355600"/>
            </a:xfrm>
            <a:custGeom>
              <a:avLst/>
              <a:gdLst/>
              <a:ahLst/>
              <a:cxnLst/>
              <a:rect l="l" t="t" r="r" b="b"/>
              <a:pathLst>
                <a:path w="21600" h="21600" extrusionOk="0">
                  <a:moveTo>
                    <a:pt x="17250" y="0"/>
                  </a:moveTo>
                  <a:lnTo>
                    <a:pt x="4118" y="0"/>
                  </a:lnTo>
                  <a:lnTo>
                    <a:pt x="4090" y="20057"/>
                  </a:lnTo>
                  <a:lnTo>
                    <a:pt x="2930" y="20829"/>
                  </a:lnTo>
                  <a:lnTo>
                    <a:pt x="0" y="21600"/>
                  </a:lnTo>
                  <a:lnTo>
                    <a:pt x="21600" y="21600"/>
                  </a:lnTo>
                  <a:lnTo>
                    <a:pt x="18577" y="20829"/>
                  </a:lnTo>
                  <a:lnTo>
                    <a:pt x="17343" y="20057"/>
                  </a:lnTo>
                  <a:lnTo>
                    <a:pt x="17312" y="5400"/>
                  </a:lnTo>
                  <a:lnTo>
                    <a:pt x="17301" y="3857"/>
                  </a:lnTo>
                  <a:lnTo>
                    <a:pt x="17250" y="0"/>
                  </a:lnTo>
                  <a:close/>
                </a:path>
              </a:pathLst>
            </a:custGeom>
            <a:solidFill>
              <a:srgbClr val="163A5E"/>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5" name="Google Shape;1605;p36"/>
            <p:cNvSpPr/>
            <p:nvPr/>
          </p:nvSpPr>
          <p:spPr>
            <a:xfrm>
              <a:off x="575900" y="330200"/>
              <a:ext cx="455882" cy="177800"/>
            </a:xfrm>
            <a:custGeom>
              <a:avLst/>
              <a:gdLst/>
              <a:ahLst/>
              <a:cxnLst/>
              <a:rect l="l" t="t" r="r" b="b"/>
              <a:pathLst>
                <a:path w="21600" h="21600" extrusionOk="0">
                  <a:moveTo>
                    <a:pt x="17364" y="0"/>
                  </a:moveTo>
                  <a:lnTo>
                    <a:pt x="14839" y="0"/>
                  </a:lnTo>
                  <a:lnTo>
                    <a:pt x="12431" y="3086"/>
                  </a:lnTo>
                  <a:lnTo>
                    <a:pt x="0" y="21600"/>
                  </a:lnTo>
                  <a:lnTo>
                    <a:pt x="4169" y="21600"/>
                  </a:lnTo>
                  <a:lnTo>
                    <a:pt x="13374" y="7714"/>
                  </a:lnTo>
                  <a:lnTo>
                    <a:pt x="15750" y="4629"/>
                  </a:lnTo>
                  <a:lnTo>
                    <a:pt x="20657" y="4629"/>
                  </a:lnTo>
                  <a:lnTo>
                    <a:pt x="21403" y="3086"/>
                  </a:lnTo>
                  <a:lnTo>
                    <a:pt x="21600" y="1543"/>
                  </a:lnTo>
                  <a:lnTo>
                    <a:pt x="17817" y="1543"/>
                  </a:lnTo>
                  <a:lnTo>
                    <a:pt x="17364"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6" name="Google Shape;1606;p36"/>
            <p:cNvSpPr/>
            <p:nvPr/>
          </p:nvSpPr>
          <p:spPr>
            <a:xfrm>
              <a:off x="-1" y="241300"/>
              <a:ext cx="220669" cy="152400"/>
            </a:xfrm>
            <a:custGeom>
              <a:avLst/>
              <a:gdLst/>
              <a:ahLst/>
              <a:cxnLst/>
              <a:rect l="l" t="t" r="r" b="b"/>
              <a:pathLst>
                <a:path w="21600" h="21600" extrusionOk="0">
                  <a:moveTo>
                    <a:pt x="8932" y="0"/>
                  </a:moveTo>
                  <a:lnTo>
                    <a:pt x="6430" y="0"/>
                  </a:lnTo>
                  <a:lnTo>
                    <a:pt x="4134" y="1800"/>
                  </a:lnTo>
                  <a:lnTo>
                    <a:pt x="2185" y="3600"/>
                  </a:lnTo>
                  <a:lnTo>
                    <a:pt x="719" y="5400"/>
                  </a:lnTo>
                  <a:lnTo>
                    <a:pt x="0" y="9000"/>
                  </a:lnTo>
                  <a:lnTo>
                    <a:pt x="81" y="12600"/>
                  </a:lnTo>
                  <a:lnTo>
                    <a:pt x="926" y="16200"/>
                  </a:lnTo>
                  <a:lnTo>
                    <a:pt x="2498" y="18000"/>
                  </a:lnTo>
                  <a:lnTo>
                    <a:pt x="4578" y="19800"/>
                  </a:lnTo>
                  <a:lnTo>
                    <a:pt x="6863" y="21600"/>
                  </a:lnTo>
                  <a:lnTo>
                    <a:pt x="9155" y="19800"/>
                  </a:lnTo>
                  <a:lnTo>
                    <a:pt x="11255" y="18000"/>
                  </a:lnTo>
                  <a:lnTo>
                    <a:pt x="21600" y="18000"/>
                  </a:lnTo>
                  <a:lnTo>
                    <a:pt x="19503" y="16200"/>
                  </a:lnTo>
                  <a:lnTo>
                    <a:pt x="16991" y="14400"/>
                  </a:lnTo>
                  <a:lnTo>
                    <a:pt x="5876" y="14400"/>
                  </a:lnTo>
                  <a:lnTo>
                    <a:pt x="4949" y="12600"/>
                  </a:lnTo>
                  <a:lnTo>
                    <a:pt x="4334" y="12600"/>
                  </a:lnTo>
                  <a:lnTo>
                    <a:pt x="4144" y="10800"/>
                  </a:lnTo>
                  <a:lnTo>
                    <a:pt x="4441" y="9000"/>
                  </a:lnTo>
                  <a:lnTo>
                    <a:pt x="5130" y="7200"/>
                  </a:lnTo>
                  <a:lnTo>
                    <a:pt x="6088" y="7200"/>
                  </a:lnTo>
                  <a:lnTo>
                    <a:pt x="7195" y="5400"/>
                  </a:lnTo>
                  <a:lnTo>
                    <a:pt x="13287" y="5400"/>
                  </a:lnTo>
                  <a:lnTo>
                    <a:pt x="12732" y="3600"/>
                  </a:lnTo>
                  <a:lnTo>
                    <a:pt x="11040" y="1800"/>
                  </a:lnTo>
                  <a:lnTo>
                    <a:pt x="8932"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7" name="Google Shape;1607;p36"/>
            <p:cNvSpPr/>
            <p:nvPr/>
          </p:nvSpPr>
          <p:spPr>
            <a:xfrm>
              <a:off x="964810" y="279400"/>
              <a:ext cx="71664" cy="63500"/>
            </a:xfrm>
            <a:custGeom>
              <a:avLst/>
              <a:gdLst/>
              <a:ahLst/>
              <a:cxnLst/>
              <a:rect l="l" t="t" r="r" b="b"/>
              <a:pathLst>
                <a:path w="21600" h="21600" extrusionOk="0">
                  <a:moveTo>
                    <a:pt x="19309" y="0"/>
                  </a:moveTo>
                  <a:lnTo>
                    <a:pt x="0" y="0"/>
                  </a:lnTo>
                  <a:lnTo>
                    <a:pt x="3436" y="4320"/>
                  </a:lnTo>
                  <a:lnTo>
                    <a:pt x="6263" y="4320"/>
                  </a:lnTo>
                  <a:lnTo>
                    <a:pt x="8167" y="8640"/>
                  </a:lnTo>
                  <a:lnTo>
                    <a:pt x="8828" y="12960"/>
                  </a:lnTo>
                  <a:lnTo>
                    <a:pt x="8059" y="17280"/>
                  </a:lnTo>
                  <a:lnTo>
                    <a:pt x="6087" y="17280"/>
                  </a:lnTo>
                  <a:lnTo>
                    <a:pt x="3211" y="21600"/>
                  </a:lnTo>
                  <a:lnTo>
                    <a:pt x="20186" y="21600"/>
                  </a:lnTo>
                  <a:lnTo>
                    <a:pt x="21439" y="17280"/>
                  </a:lnTo>
                  <a:lnTo>
                    <a:pt x="21600" y="8640"/>
                  </a:lnTo>
                  <a:lnTo>
                    <a:pt x="19309"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8" name="Google Shape;1608;p36"/>
            <p:cNvSpPr/>
            <p:nvPr/>
          </p:nvSpPr>
          <p:spPr>
            <a:xfrm>
              <a:off x="891367" y="241300"/>
              <a:ext cx="137505" cy="88900"/>
            </a:xfrm>
            <a:custGeom>
              <a:avLst/>
              <a:gdLst/>
              <a:ahLst/>
              <a:cxnLst/>
              <a:rect l="l" t="t" r="r" b="b"/>
              <a:pathLst>
                <a:path w="21600" h="21600" extrusionOk="0">
                  <a:moveTo>
                    <a:pt x="12438" y="0"/>
                  </a:moveTo>
                  <a:lnTo>
                    <a:pt x="8550" y="0"/>
                  </a:lnTo>
                  <a:lnTo>
                    <a:pt x="5009" y="3086"/>
                  </a:lnTo>
                  <a:lnTo>
                    <a:pt x="2250" y="6171"/>
                  </a:lnTo>
                  <a:lnTo>
                    <a:pt x="503" y="12343"/>
                  </a:lnTo>
                  <a:lnTo>
                    <a:pt x="0" y="18514"/>
                  </a:lnTo>
                  <a:lnTo>
                    <a:pt x="67" y="21600"/>
                  </a:lnTo>
                  <a:lnTo>
                    <a:pt x="7032" y="21600"/>
                  </a:lnTo>
                  <a:lnTo>
                    <a:pt x="6719" y="18514"/>
                  </a:lnTo>
                  <a:lnTo>
                    <a:pt x="7147" y="15429"/>
                  </a:lnTo>
                  <a:lnTo>
                    <a:pt x="8195" y="12343"/>
                  </a:lnTo>
                  <a:lnTo>
                    <a:pt x="9709" y="12343"/>
                  </a:lnTo>
                  <a:lnTo>
                    <a:pt x="11537" y="9257"/>
                  </a:lnTo>
                  <a:lnTo>
                    <a:pt x="21600" y="9257"/>
                  </a:lnTo>
                  <a:lnTo>
                    <a:pt x="19235" y="6171"/>
                  </a:lnTo>
                  <a:lnTo>
                    <a:pt x="16090" y="3086"/>
                  </a:lnTo>
                  <a:lnTo>
                    <a:pt x="12438"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09" name="Google Shape;1609;p36"/>
            <p:cNvSpPr/>
            <p:nvPr/>
          </p:nvSpPr>
          <p:spPr>
            <a:xfrm>
              <a:off x="444344" y="12699"/>
              <a:ext cx="140801" cy="139701"/>
            </a:xfrm>
            <a:custGeom>
              <a:avLst/>
              <a:gdLst/>
              <a:ahLst/>
              <a:cxnLst/>
              <a:rect l="l" t="t" r="r" b="b"/>
              <a:pathLst>
                <a:path w="21600" h="21600" extrusionOk="0">
                  <a:moveTo>
                    <a:pt x="17199" y="0"/>
                  </a:moveTo>
                  <a:lnTo>
                    <a:pt x="4745" y="0"/>
                  </a:lnTo>
                  <a:lnTo>
                    <a:pt x="2429" y="1964"/>
                  </a:lnTo>
                  <a:lnTo>
                    <a:pt x="836" y="5891"/>
                  </a:lnTo>
                  <a:lnTo>
                    <a:pt x="0" y="7855"/>
                  </a:lnTo>
                  <a:lnTo>
                    <a:pt x="84" y="11782"/>
                  </a:lnTo>
                  <a:lnTo>
                    <a:pt x="1147" y="15709"/>
                  </a:lnTo>
                  <a:lnTo>
                    <a:pt x="3087" y="17673"/>
                  </a:lnTo>
                  <a:lnTo>
                    <a:pt x="5802" y="19636"/>
                  </a:lnTo>
                  <a:lnTo>
                    <a:pt x="6438" y="19636"/>
                  </a:lnTo>
                  <a:lnTo>
                    <a:pt x="7100" y="21600"/>
                  </a:lnTo>
                  <a:lnTo>
                    <a:pt x="14728" y="21600"/>
                  </a:lnTo>
                  <a:lnTo>
                    <a:pt x="16076" y="19636"/>
                  </a:lnTo>
                  <a:lnTo>
                    <a:pt x="20299" y="15709"/>
                  </a:lnTo>
                  <a:lnTo>
                    <a:pt x="11114" y="15709"/>
                  </a:lnTo>
                  <a:lnTo>
                    <a:pt x="9322" y="13745"/>
                  </a:lnTo>
                  <a:lnTo>
                    <a:pt x="7871" y="13745"/>
                  </a:lnTo>
                  <a:lnTo>
                    <a:pt x="6893" y="11782"/>
                  </a:lnTo>
                  <a:lnTo>
                    <a:pt x="6520" y="9818"/>
                  </a:lnTo>
                  <a:lnTo>
                    <a:pt x="6866" y="7855"/>
                  </a:lnTo>
                  <a:lnTo>
                    <a:pt x="7861" y="5891"/>
                  </a:lnTo>
                  <a:lnTo>
                    <a:pt x="21600" y="5891"/>
                  </a:lnTo>
                  <a:lnTo>
                    <a:pt x="18413" y="1964"/>
                  </a:lnTo>
                  <a:lnTo>
                    <a:pt x="17199"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10" name="Google Shape;1610;p36"/>
            <p:cNvSpPr/>
            <p:nvPr/>
          </p:nvSpPr>
          <p:spPr>
            <a:xfrm>
              <a:off x="516792" y="50799"/>
              <a:ext cx="72161" cy="63501"/>
            </a:xfrm>
            <a:custGeom>
              <a:avLst/>
              <a:gdLst/>
              <a:ahLst/>
              <a:cxnLst/>
              <a:rect l="l" t="t" r="r" b="b"/>
              <a:pathLst>
                <a:path w="21600" h="21600" extrusionOk="0">
                  <a:moveTo>
                    <a:pt x="20460" y="0"/>
                  </a:moveTo>
                  <a:lnTo>
                    <a:pt x="3638" y="0"/>
                  </a:lnTo>
                  <a:lnTo>
                    <a:pt x="6440" y="4320"/>
                  </a:lnTo>
                  <a:lnTo>
                    <a:pt x="8292" y="4320"/>
                  </a:lnTo>
                  <a:lnTo>
                    <a:pt x="8920" y="8640"/>
                  </a:lnTo>
                  <a:lnTo>
                    <a:pt x="8181" y="12960"/>
                  </a:lnTo>
                  <a:lnTo>
                    <a:pt x="6279" y="17280"/>
                  </a:lnTo>
                  <a:lnTo>
                    <a:pt x="3468" y="17280"/>
                  </a:lnTo>
                  <a:lnTo>
                    <a:pt x="0" y="21600"/>
                  </a:lnTo>
                  <a:lnTo>
                    <a:pt x="17921" y="21600"/>
                  </a:lnTo>
                  <a:lnTo>
                    <a:pt x="21600" y="12960"/>
                  </a:lnTo>
                  <a:lnTo>
                    <a:pt x="2046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11" name="Google Shape;1611;p36"/>
            <p:cNvSpPr/>
            <p:nvPr/>
          </p:nvSpPr>
          <p:spPr>
            <a:xfrm>
              <a:off x="497944" y="-1"/>
              <a:ext cx="40727" cy="12701"/>
            </a:xfrm>
            <a:custGeom>
              <a:avLst/>
              <a:gdLst/>
              <a:ahLst/>
              <a:cxnLst/>
              <a:rect l="l" t="t" r="r" b="b"/>
              <a:pathLst>
                <a:path w="21600" h="21600" extrusionOk="0">
                  <a:moveTo>
                    <a:pt x="16861" y="0"/>
                  </a:moveTo>
                  <a:lnTo>
                    <a:pt x="1605" y="0"/>
                  </a:lnTo>
                  <a:lnTo>
                    <a:pt x="0" y="21600"/>
                  </a:lnTo>
                  <a:lnTo>
                    <a:pt x="21600" y="21600"/>
                  </a:lnTo>
                  <a:lnTo>
                    <a:pt x="16861"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12" name="Google Shape;1612;p36"/>
            <p:cNvSpPr/>
            <p:nvPr/>
          </p:nvSpPr>
          <p:spPr>
            <a:xfrm>
              <a:off x="73507" y="279400"/>
              <a:ext cx="941939" cy="787400"/>
            </a:xfrm>
            <a:custGeom>
              <a:avLst/>
              <a:gdLst/>
              <a:ahLst/>
              <a:cxnLst/>
              <a:rect l="l" t="t" r="r" b="b"/>
              <a:pathLst>
                <a:path w="21600" h="21600" extrusionOk="0">
                  <a:moveTo>
                    <a:pt x="12499" y="6968"/>
                  </a:moveTo>
                  <a:lnTo>
                    <a:pt x="10465" y="6968"/>
                  </a:lnTo>
                  <a:lnTo>
                    <a:pt x="10672" y="7316"/>
                  </a:lnTo>
                  <a:lnTo>
                    <a:pt x="10807" y="7665"/>
                  </a:lnTo>
                  <a:lnTo>
                    <a:pt x="11839" y="7665"/>
                  </a:lnTo>
                  <a:lnTo>
                    <a:pt x="11825" y="7316"/>
                  </a:lnTo>
                  <a:lnTo>
                    <a:pt x="11954" y="7316"/>
                  </a:lnTo>
                  <a:lnTo>
                    <a:pt x="12499" y="6968"/>
                  </a:lnTo>
                  <a:close/>
                  <a:moveTo>
                    <a:pt x="11621" y="21252"/>
                  </a:moveTo>
                  <a:lnTo>
                    <a:pt x="11002" y="21252"/>
                  </a:lnTo>
                  <a:lnTo>
                    <a:pt x="11143" y="21600"/>
                  </a:lnTo>
                  <a:lnTo>
                    <a:pt x="11485" y="21600"/>
                  </a:lnTo>
                  <a:lnTo>
                    <a:pt x="11621" y="21252"/>
                  </a:lnTo>
                  <a:close/>
                  <a:moveTo>
                    <a:pt x="17634" y="15329"/>
                  </a:moveTo>
                  <a:lnTo>
                    <a:pt x="16558" y="15329"/>
                  </a:lnTo>
                  <a:lnTo>
                    <a:pt x="16216" y="15677"/>
                  </a:lnTo>
                  <a:lnTo>
                    <a:pt x="18087" y="15677"/>
                  </a:lnTo>
                  <a:lnTo>
                    <a:pt x="17634" y="15329"/>
                  </a:lnTo>
                  <a:close/>
                  <a:moveTo>
                    <a:pt x="1868" y="13935"/>
                  </a:moveTo>
                  <a:lnTo>
                    <a:pt x="462" y="13935"/>
                  </a:lnTo>
                  <a:lnTo>
                    <a:pt x="611" y="14284"/>
                  </a:lnTo>
                  <a:lnTo>
                    <a:pt x="667" y="14632"/>
                  </a:lnTo>
                  <a:lnTo>
                    <a:pt x="615" y="14981"/>
                  </a:lnTo>
                  <a:lnTo>
                    <a:pt x="471" y="15329"/>
                  </a:lnTo>
                  <a:lnTo>
                    <a:pt x="1573" y="15329"/>
                  </a:lnTo>
                  <a:lnTo>
                    <a:pt x="1638" y="14632"/>
                  </a:lnTo>
                  <a:lnTo>
                    <a:pt x="1626" y="14284"/>
                  </a:lnTo>
                  <a:lnTo>
                    <a:pt x="1694" y="14284"/>
                  </a:lnTo>
                  <a:lnTo>
                    <a:pt x="1868" y="13935"/>
                  </a:lnTo>
                  <a:close/>
                  <a:moveTo>
                    <a:pt x="21518" y="2439"/>
                  </a:moveTo>
                  <a:lnTo>
                    <a:pt x="19412" y="2439"/>
                  </a:lnTo>
                  <a:lnTo>
                    <a:pt x="19922" y="2787"/>
                  </a:lnTo>
                  <a:lnTo>
                    <a:pt x="20474" y="3135"/>
                  </a:lnTo>
                  <a:lnTo>
                    <a:pt x="21021" y="2787"/>
                  </a:lnTo>
                  <a:lnTo>
                    <a:pt x="21518" y="2439"/>
                  </a:lnTo>
                  <a:close/>
                  <a:moveTo>
                    <a:pt x="1427" y="0"/>
                  </a:moveTo>
                  <a:lnTo>
                    <a:pt x="0" y="0"/>
                  </a:lnTo>
                  <a:lnTo>
                    <a:pt x="266" y="348"/>
                  </a:lnTo>
                  <a:lnTo>
                    <a:pt x="477" y="348"/>
                  </a:lnTo>
                  <a:lnTo>
                    <a:pt x="614" y="697"/>
                  </a:lnTo>
                  <a:lnTo>
                    <a:pt x="658" y="1045"/>
                  </a:lnTo>
                  <a:lnTo>
                    <a:pt x="596" y="1394"/>
                  </a:lnTo>
                  <a:lnTo>
                    <a:pt x="444" y="1742"/>
                  </a:lnTo>
                  <a:lnTo>
                    <a:pt x="2295" y="1742"/>
                  </a:lnTo>
                  <a:lnTo>
                    <a:pt x="1706" y="1394"/>
                  </a:lnTo>
                  <a:lnTo>
                    <a:pt x="1633" y="1394"/>
                  </a:lnTo>
                  <a:lnTo>
                    <a:pt x="1640" y="1045"/>
                  </a:lnTo>
                  <a:lnTo>
                    <a:pt x="1557" y="348"/>
                  </a:lnTo>
                  <a:lnTo>
                    <a:pt x="1427" y="0"/>
                  </a:lnTo>
                  <a:close/>
                  <a:moveTo>
                    <a:pt x="16594" y="16723"/>
                  </a:moveTo>
                  <a:lnTo>
                    <a:pt x="15476" y="16723"/>
                  </a:lnTo>
                  <a:lnTo>
                    <a:pt x="15477" y="20903"/>
                  </a:lnTo>
                  <a:lnTo>
                    <a:pt x="15512" y="21252"/>
                  </a:lnTo>
                  <a:lnTo>
                    <a:pt x="15608" y="21600"/>
                  </a:lnTo>
                  <a:lnTo>
                    <a:pt x="16324" y="21600"/>
                  </a:lnTo>
                  <a:lnTo>
                    <a:pt x="16420" y="21252"/>
                  </a:lnTo>
                  <a:lnTo>
                    <a:pt x="16459" y="20903"/>
                  </a:lnTo>
                  <a:lnTo>
                    <a:pt x="16462" y="17419"/>
                  </a:lnTo>
                  <a:lnTo>
                    <a:pt x="16497" y="17071"/>
                  </a:lnTo>
                  <a:lnTo>
                    <a:pt x="16594" y="16723"/>
                  </a:lnTo>
                  <a:close/>
                  <a:moveTo>
                    <a:pt x="7353" y="17419"/>
                  </a:moveTo>
                  <a:lnTo>
                    <a:pt x="6266" y="17419"/>
                  </a:lnTo>
                  <a:lnTo>
                    <a:pt x="6375" y="17768"/>
                  </a:lnTo>
                  <a:lnTo>
                    <a:pt x="6803" y="18465"/>
                  </a:lnTo>
                  <a:lnTo>
                    <a:pt x="7130" y="18813"/>
                  </a:lnTo>
                  <a:lnTo>
                    <a:pt x="7784" y="19858"/>
                  </a:lnTo>
                  <a:lnTo>
                    <a:pt x="8183" y="20555"/>
                  </a:lnTo>
                  <a:lnTo>
                    <a:pt x="8389" y="20903"/>
                  </a:lnTo>
                  <a:lnTo>
                    <a:pt x="8609" y="21252"/>
                  </a:lnTo>
                  <a:lnTo>
                    <a:pt x="9478" y="21252"/>
                  </a:lnTo>
                  <a:lnTo>
                    <a:pt x="9481" y="20903"/>
                  </a:lnTo>
                  <a:lnTo>
                    <a:pt x="9484" y="19161"/>
                  </a:lnTo>
                  <a:lnTo>
                    <a:pt x="8497" y="19161"/>
                  </a:lnTo>
                  <a:lnTo>
                    <a:pt x="8379" y="18813"/>
                  </a:lnTo>
                  <a:lnTo>
                    <a:pt x="8246" y="18813"/>
                  </a:lnTo>
                  <a:lnTo>
                    <a:pt x="7949" y="18116"/>
                  </a:lnTo>
                  <a:lnTo>
                    <a:pt x="7653" y="17768"/>
                  </a:lnTo>
                  <a:lnTo>
                    <a:pt x="7353" y="17419"/>
                  </a:lnTo>
                  <a:close/>
                  <a:moveTo>
                    <a:pt x="20939" y="12542"/>
                  </a:moveTo>
                  <a:lnTo>
                    <a:pt x="19908" y="12542"/>
                  </a:lnTo>
                  <a:lnTo>
                    <a:pt x="19430" y="12890"/>
                  </a:lnTo>
                  <a:lnTo>
                    <a:pt x="19266" y="13239"/>
                  </a:lnTo>
                  <a:lnTo>
                    <a:pt x="21600" y="13239"/>
                  </a:lnTo>
                  <a:lnTo>
                    <a:pt x="21415" y="12890"/>
                  </a:lnTo>
                  <a:lnTo>
                    <a:pt x="20939" y="12542"/>
                  </a:lnTo>
                  <a:close/>
                  <a:moveTo>
                    <a:pt x="11781" y="20903"/>
                  </a:moveTo>
                  <a:lnTo>
                    <a:pt x="10848" y="20903"/>
                  </a:lnTo>
                  <a:lnTo>
                    <a:pt x="10902" y="21252"/>
                  </a:lnTo>
                  <a:lnTo>
                    <a:pt x="11722" y="21252"/>
                  </a:lnTo>
                  <a:lnTo>
                    <a:pt x="11781" y="20903"/>
                  </a:lnTo>
                  <a:close/>
                  <a:moveTo>
                    <a:pt x="16956" y="16374"/>
                  </a:moveTo>
                  <a:lnTo>
                    <a:pt x="15446" y="16374"/>
                  </a:lnTo>
                  <a:lnTo>
                    <a:pt x="15470" y="16723"/>
                  </a:lnTo>
                  <a:lnTo>
                    <a:pt x="16748" y="16723"/>
                  </a:lnTo>
                  <a:lnTo>
                    <a:pt x="16956" y="16374"/>
                  </a:lnTo>
                  <a:close/>
                </a:path>
              </a:pathLst>
            </a:custGeom>
            <a:solidFill>
              <a:srgbClr val="163A5E"/>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613" name="Google Shape;1613;p36"/>
          <p:cNvGrpSpPr/>
          <p:nvPr/>
        </p:nvGrpSpPr>
        <p:grpSpPr>
          <a:xfrm>
            <a:off x="5070220" y="2456334"/>
            <a:ext cx="219354" cy="235452"/>
            <a:chOff x="0" y="0"/>
            <a:chExt cx="361705" cy="388248"/>
          </a:xfrm>
        </p:grpSpPr>
        <p:sp>
          <p:nvSpPr>
            <p:cNvPr id="1614" name="Google Shape;1614;p36"/>
            <p:cNvSpPr/>
            <p:nvPr/>
          </p:nvSpPr>
          <p:spPr>
            <a:xfrm>
              <a:off x="0" y="345087"/>
              <a:ext cx="283098" cy="43161"/>
            </a:xfrm>
            <a:custGeom>
              <a:avLst/>
              <a:gdLst/>
              <a:ahLst/>
              <a:cxnLst/>
              <a:rect l="l" t="t" r="r" b="b"/>
              <a:pathLst>
                <a:path w="21600" h="21600" extrusionOk="0">
                  <a:moveTo>
                    <a:pt x="9099" y="0"/>
                  </a:moveTo>
                  <a:lnTo>
                    <a:pt x="1738" y="105"/>
                  </a:lnTo>
                  <a:lnTo>
                    <a:pt x="0" y="10434"/>
                  </a:lnTo>
                  <a:lnTo>
                    <a:pt x="108" y="14755"/>
                  </a:lnTo>
                  <a:lnTo>
                    <a:pt x="455" y="18200"/>
                  </a:lnTo>
                  <a:lnTo>
                    <a:pt x="1012" y="20499"/>
                  </a:lnTo>
                  <a:lnTo>
                    <a:pt x="1752" y="21381"/>
                  </a:lnTo>
                  <a:lnTo>
                    <a:pt x="9495" y="21600"/>
                  </a:lnTo>
                  <a:lnTo>
                    <a:pt x="14256" y="21526"/>
                  </a:lnTo>
                  <a:lnTo>
                    <a:pt x="17235" y="21218"/>
                  </a:lnTo>
                  <a:lnTo>
                    <a:pt x="20429" y="12467"/>
                  </a:lnTo>
                  <a:lnTo>
                    <a:pt x="21600" y="26"/>
                  </a:lnTo>
                  <a:lnTo>
                    <a:pt x="13671" y="26"/>
                  </a:lnTo>
                  <a:lnTo>
                    <a:pt x="9099"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15" name="Google Shape;1615;p36"/>
            <p:cNvSpPr/>
            <p:nvPr/>
          </p:nvSpPr>
          <p:spPr>
            <a:xfrm>
              <a:off x="179178" y="0"/>
              <a:ext cx="182527" cy="345140"/>
            </a:xfrm>
            <a:custGeom>
              <a:avLst/>
              <a:gdLst/>
              <a:ahLst/>
              <a:cxnLst/>
              <a:rect l="l" t="t" r="r" b="b"/>
              <a:pathLst>
                <a:path w="21600" h="21600" extrusionOk="0">
                  <a:moveTo>
                    <a:pt x="19100" y="0"/>
                  </a:moveTo>
                  <a:lnTo>
                    <a:pt x="16477" y="2756"/>
                  </a:lnTo>
                  <a:lnTo>
                    <a:pt x="16471" y="3596"/>
                  </a:lnTo>
                  <a:lnTo>
                    <a:pt x="16535" y="4241"/>
                  </a:lnTo>
                  <a:lnTo>
                    <a:pt x="16480" y="6067"/>
                  </a:lnTo>
                  <a:lnTo>
                    <a:pt x="15686" y="7732"/>
                  </a:lnTo>
                  <a:lnTo>
                    <a:pt x="14138" y="9245"/>
                  </a:lnTo>
                  <a:lnTo>
                    <a:pt x="11824" y="10619"/>
                  </a:lnTo>
                  <a:lnTo>
                    <a:pt x="10057" y="11693"/>
                  </a:lnTo>
                  <a:lnTo>
                    <a:pt x="8853" y="12908"/>
                  </a:lnTo>
                  <a:lnTo>
                    <a:pt x="8169" y="14243"/>
                  </a:lnTo>
                  <a:lnTo>
                    <a:pt x="7962" y="15677"/>
                  </a:lnTo>
                  <a:lnTo>
                    <a:pt x="7971" y="19091"/>
                  </a:lnTo>
                  <a:lnTo>
                    <a:pt x="7954" y="19693"/>
                  </a:lnTo>
                  <a:lnTo>
                    <a:pt x="4328" y="21597"/>
                  </a:lnTo>
                  <a:lnTo>
                    <a:pt x="0" y="21600"/>
                  </a:lnTo>
                  <a:lnTo>
                    <a:pt x="12298" y="21600"/>
                  </a:lnTo>
                  <a:lnTo>
                    <a:pt x="12840" y="20601"/>
                  </a:lnTo>
                  <a:lnTo>
                    <a:pt x="12989" y="19691"/>
                  </a:lnTo>
                  <a:lnTo>
                    <a:pt x="13072" y="18776"/>
                  </a:lnTo>
                  <a:lnTo>
                    <a:pt x="13076" y="17861"/>
                  </a:lnTo>
                  <a:lnTo>
                    <a:pt x="12990" y="16951"/>
                  </a:lnTo>
                  <a:lnTo>
                    <a:pt x="13044" y="15393"/>
                  </a:lnTo>
                  <a:lnTo>
                    <a:pt x="13716" y="13982"/>
                  </a:lnTo>
                  <a:lnTo>
                    <a:pt x="15031" y="12703"/>
                  </a:lnTo>
                  <a:lnTo>
                    <a:pt x="18937" y="10419"/>
                  </a:lnTo>
                  <a:lnTo>
                    <a:pt x="20304" y="9144"/>
                  </a:lnTo>
                  <a:lnTo>
                    <a:pt x="21512" y="6236"/>
                  </a:lnTo>
                  <a:lnTo>
                    <a:pt x="21600" y="2756"/>
                  </a:lnTo>
                  <a:lnTo>
                    <a:pt x="21583" y="1596"/>
                  </a:lnTo>
                  <a:lnTo>
                    <a:pt x="21398" y="934"/>
                  </a:lnTo>
                  <a:lnTo>
                    <a:pt x="20891" y="434"/>
                  </a:lnTo>
                  <a:lnTo>
                    <a:pt x="20110" y="116"/>
                  </a:lnTo>
                  <a:lnTo>
                    <a:pt x="191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616" name="Google Shape;1616;p36"/>
          <p:cNvSpPr/>
          <p:nvPr/>
        </p:nvSpPr>
        <p:spPr>
          <a:xfrm>
            <a:off x="8355249" y="2871177"/>
            <a:ext cx="3089205" cy="1895623"/>
          </a:xfrm>
          <a:prstGeom prst="rect">
            <a:avLst/>
          </a:prstGeom>
          <a:noFill/>
          <a:ln>
            <a:noFill/>
          </a:ln>
        </p:spPr>
        <p:txBody>
          <a:bodyPr spcFirstLastPara="1" wrap="square" lIns="0" tIns="0" rIns="0" bIns="0" anchor="t" anchorCtr="0">
            <a:noAutofit/>
          </a:bodyPr>
          <a:lstStyle/>
          <a:p>
            <a:pPr indent="7701">
              <a:buClr>
                <a:srgbClr val="4A4A49"/>
              </a:buClr>
              <a:buSzPts val="3100"/>
            </a:pPr>
            <a:r>
              <a:rPr lang="en-US" sz="1880" b="1">
                <a:solidFill>
                  <a:srgbClr val="163A5E"/>
                </a:solidFill>
                <a:latin typeface="Arial"/>
                <a:ea typeface="Arial"/>
                <a:cs typeface="Arial"/>
                <a:sym typeface="Arial"/>
              </a:rPr>
              <a:t>LIDERAZGO</a:t>
            </a:r>
            <a:endParaRPr sz="1092">
              <a:solidFill>
                <a:srgbClr val="163A5E"/>
              </a:solidFill>
            </a:endParaRPr>
          </a:p>
          <a:p>
            <a:pPr marR="3081" indent="7701" algn="just">
              <a:lnSpc>
                <a:spcPct val="100499"/>
              </a:lnSpc>
              <a:spcBef>
                <a:spcPts val="1577"/>
              </a:spcBef>
              <a:buClr>
                <a:srgbClr val="4A4A49"/>
              </a:buClr>
              <a:buSzPts val="2000"/>
            </a:pPr>
            <a:r>
              <a:rPr lang="en-US" sz="1213">
                <a:solidFill>
                  <a:srgbClr val="4A4A49"/>
                </a:solidFill>
                <a:latin typeface="Arial"/>
                <a:ea typeface="Arial"/>
                <a:cs typeface="Arial"/>
                <a:sym typeface="Arial"/>
              </a:rPr>
              <a:t>Demostrado a lo largo del tiempo al ser  pioneros de la hotelería moderna, con la  apertura del Crowne Plaza Monterrey en  1983 y el Holiday Inn Express Tecnológico en  1992, los primeros hoteles de su tipo a nivel  mundial fuera de Estados Unidos; así como  el inicio de nuevas marcas como iStay, Smart  iStay, Travohotel y MS MILENIUM.</a:t>
            </a:r>
            <a:endParaRPr sz="1092"/>
          </a:p>
        </p:txBody>
      </p:sp>
      <p:cxnSp>
        <p:nvCxnSpPr>
          <p:cNvPr id="1617" name="Google Shape;1617;p36"/>
          <p:cNvCxnSpPr/>
          <p:nvPr/>
        </p:nvCxnSpPr>
        <p:spPr>
          <a:xfrm>
            <a:off x="8763991" y="2305505"/>
            <a:ext cx="143605" cy="1"/>
          </a:xfrm>
          <a:prstGeom prst="straightConnector1">
            <a:avLst/>
          </a:prstGeom>
          <a:noFill/>
          <a:ln w="82100" cap="flat" cmpd="sng">
            <a:solidFill>
              <a:srgbClr val="003B61"/>
            </a:solidFill>
            <a:prstDash val="solid"/>
            <a:round/>
            <a:headEnd type="none" w="sm" len="sm"/>
            <a:tailEnd type="none" w="sm" len="sm"/>
          </a:ln>
        </p:spPr>
      </p:cxnSp>
      <p:cxnSp>
        <p:nvCxnSpPr>
          <p:cNvPr id="1618" name="Google Shape;1618;p36"/>
          <p:cNvCxnSpPr/>
          <p:nvPr/>
        </p:nvCxnSpPr>
        <p:spPr>
          <a:xfrm>
            <a:off x="8835794" y="2181253"/>
            <a:ext cx="1" cy="99354"/>
          </a:xfrm>
          <a:prstGeom prst="straightConnector1">
            <a:avLst/>
          </a:prstGeom>
          <a:noFill/>
          <a:ln w="82100" cap="flat" cmpd="sng">
            <a:solidFill>
              <a:srgbClr val="003B61"/>
            </a:solidFill>
            <a:prstDash val="solid"/>
            <a:round/>
            <a:headEnd type="none" w="sm" len="sm"/>
            <a:tailEnd type="none" w="sm" len="sm"/>
          </a:ln>
        </p:spPr>
      </p:cxnSp>
      <p:cxnSp>
        <p:nvCxnSpPr>
          <p:cNvPr id="1619" name="Google Shape;1619;p36"/>
          <p:cNvCxnSpPr/>
          <p:nvPr/>
        </p:nvCxnSpPr>
        <p:spPr>
          <a:xfrm>
            <a:off x="8774996" y="2156221"/>
            <a:ext cx="85693" cy="1"/>
          </a:xfrm>
          <a:prstGeom prst="straightConnector1">
            <a:avLst/>
          </a:prstGeom>
          <a:noFill/>
          <a:ln w="82550" cap="flat" cmpd="sng">
            <a:solidFill>
              <a:srgbClr val="003B61"/>
            </a:solidFill>
            <a:prstDash val="solid"/>
            <a:round/>
            <a:headEnd type="none" w="sm" len="sm"/>
            <a:tailEnd type="none" w="sm" len="sm"/>
          </a:ln>
        </p:spPr>
      </p:cxnSp>
      <p:sp>
        <p:nvSpPr>
          <p:cNvPr id="1620" name="Google Shape;1620;p36"/>
          <p:cNvSpPr/>
          <p:nvPr/>
        </p:nvSpPr>
        <p:spPr>
          <a:xfrm>
            <a:off x="8818844" y="1856827"/>
            <a:ext cx="148863" cy="101086"/>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621" name="Google Shape;1621;p36"/>
          <p:cNvCxnSpPr/>
          <p:nvPr/>
        </p:nvCxnSpPr>
        <p:spPr>
          <a:xfrm>
            <a:off x="8818287" y="1848282"/>
            <a:ext cx="1" cy="202908"/>
          </a:xfrm>
          <a:prstGeom prst="straightConnector1">
            <a:avLst/>
          </a:prstGeom>
          <a:noFill/>
          <a:ln w="23900" cap="flat" cmpd="sng">
            <a:solidFill>
              <a:srgbClr val="003B61"/>
            </a:solidFill>
            <a:prstDash val="solid"/>
            <a:round/>
            <a:headEnd type="none" w="sm" len="sm"/>
            <a:tailEnd type="none" w="sm" len="sm"/>
          </a:ln>
        </p:spPr>
      </p:cxnSp>
      <p:grpSp>
        <p:nvGrpSpPr>
          <p:cNvPr id="1622" name="Google Shape;1622;p36"/>
          <p:cNvGrpSpPr/>
          <p:nvPr/>
        </p:nvGrpSpPr>
        <p:grpSpPr>
          <a:xfrm>
            <a:off x="8660257" y="2030775"/>
            <a:ext cx="325700" cy="597130"/>
            <a:chOff x="0" y="0"/>
            <a:chExt cx="537063" cy="984640"/>
          </a:xfrm>
        </p:grpSpPr>
        <p:sp>
          <p:nvSpPr>
            <p:cNvPr id="1623" name="Google Shape;1623;p36"/>
            <p:cNvSpPr/>
            <p:nvPr/>
          </p:nvSpPr>
          <p:spPr>
            <a:xfrm>
              <a:off x="0" y="0"/>
              <a:ext cx="537063" cy="984640"/>
            </a:xfrm>
            <a:custGeom>
              <a:avLst/>
              <a:gdLst/>
              <a:ahLst/>
              <a:cxnLst/>
              <a:rect l="l" t="t" r="r" b="b"/>
              <a:pathLst>
                <a:path w="21600" h="21600" extrusionOk="0">
                  <a:moveTo>
                    <a:pt x="20700" y="0"/>
                  </a:moveTo>
                  <a:lnTo>
                    <a:pt x="900" y="0"/>
                  </a:lnTo>
                  <a:lnTo>
                    <a:pt x="531" y="35"/>
                  </a:lnTo>
                  <a:lnTo>
                    <a:pt x="247" y="135"/>
                  </a:lnTo>
                  <a:lnTo>
                    <a:pt x="65" y="290"/>
                  </a:lnTo>
                  <a:lnTo>
                    <a:pt x="0" y="491"/>
                  </a:lnTo>
                  <a:lnTo>
                    <a:pt x="0" y="21109"/>
                  </a:lnTo>
                  <a:lnTo>
                    <a:pt x="65" y="21310"/>
                  </a:lnTo>
                  <a:lnTo>
                    <a:pt x="247" y="21465"/>
                  </a:lnTo>
                  <a:lnTo>
                    <a:pt x="531" y="21565"/>
                  </a:lnTo>
                  <a:lnTo>
                    <a:pt x="900" y="21600"/>
                  </a:lnTo>
                  <a:lnTo>
                    <a:pt x="20700" y="21600"/>
                  </a:lnTo>
                  <a:lnTo>
                    <a:pt x="21069" y="21565"/>
                  </a:lnTo>
                  <a:lnTo>
                    <a:pt x="21353" y="21465"/>
                  </a:lnTo>
                  <a:lnTo>
                    <a:pt x="21535" y="21310"/>
                  </a:lnTo>
                  <a:lnTo>
                    <a:pt x="21600" y="21109"/>
                  </a:lnTo>
                  <a:lnTo>
                    <a:pt x="21600" y="20618"/>
                  </a:lnTo>
                  <a:lnTo>
                    <a:pt x="1800" y="20618"/>
                  </a:lnTo>
                  <a:lnTo>
                    <a:pt x="1800" y="982"/>
                  </a:lnTo>
                  <a:lnTo>
                    <a:pt x="21600" y="982"/>
                  </a:lnTo>
                  <a:lnTo>
                    <a:pt x="21600" y="491"/>
                  </a:lnTo>
                  <a:lnTo>
                    <a:pt x="21535" y="290"/>
                  </a:lnTo>
                  <a:lnTo>
                    <a:pt x="21353" y="135"/>
                  </a:lnTo>
                  <a:lnTo>
                    <a:pt x="21069" y="35"/>
                  </a:lnTo>
                  <a:lnTo>
                    <a:pt x="207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24" name="Google Shape;1624;p36"/>
            <p:cNvSpPr/>
            <p:nvPr/>
          </p:nvSpPr>
          <p:spPr>
            <a:xfrm>
              <a:off x="492320" y="44751"/>
              <a:ext cx="44743" cy="895127"/>
            </a:xfrm>
            <a:prstGeom prst="rect">
              <a:avLst/>
            </a:prstGeom>
            <a:blipFill rotWithShape="1">
              <a:blip r:embed="rId4">
                <a:alphaModFix/>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625" name="Google Shape;1625;p36"/>
          <p:cNvGrpSpPr/>
          <p:nvPr/>
        </p:nvGrpSpPr>
        <p:grpSpPr>
          <a:xfrm>
            <a:off x="8362950" y="2218075"/>
            <a:ext cx="325706" cy="409830"/>
            <a:chOff x="0" y="0"/>
            <a:chExt cx="537073" cy="675791"/>
          </a:xfrm>
        </p:grpSpPr>
        <p:sp>
          <p:nvSpPr>
            <p:cNvPr id="1626" name="Google Shape;1626;p36"/>
            <p:cNvSpPr/>
            <p:nvPr/>
          </p:nvSpPr>
          <p:spPr>
            <a:xfrm>
              <a:off x="0" y="0"/>
              <a:ext cx="537073" cy="675791"/>
            </a:xfrm>
            <a:custGeom>
              <a:avLst/>
              <a:gdLst/>
              <a:ahLst/>
              <a:cxnLst/>
              <a:rect l="l" t="t" r="r" b="b"/>
              <a:pathLst>
                <a:path w="21600" h="21600" extrusionOk="0">
                  <a:moveTo>
                    <a:pt x="20700" y="0"/>
                  </a:moveTo>
                  <a:lnTo>
                    <a:pt x="900" y="0"/>
                  </a:lnTo>
                  <a:lnTo>
                    <a:pt x="532" y="51"/>
                  </a:lnTo>
                  <a:lnTo>
                    <a:pt x="248" y="197"/>
                  </a:lnTo>
                  <a:lnTo>
                    <a:pt x="65" y="422"/>
                  </a:lnTo>
                  <a:lnTo>
                    <a:pt x="0" y="715"/>
                  </a:lnTo>
                  <a:lnTo>
                    <a:pt x="0" y="20884"/>
                  </a:lnTo>
                  <a:lnTo>
                    <a:pt x="65" y="21177"/>
                  </a:lnTo>
                  <a:lnTo>
                    <a:pt x="248" y="21403"/>
                  </a:lnTo>
                  <a:lnTo>
                    <a:pt x="532" y="21549"/>
                  </a:lnTo>
                  <a:lnTo>
                    <a:pt x="900" y="21600"/>
                  </a:lnTo>
                  <a:lnTo>
                    <a:pt x="20700" y="21600"/>
                  </a:lnTo>
                  <a:lnTo>
                    <a:pt x="21069" y="21549"/>
                  </a:lnTo>
                  <a:lnTo>
                    <a:pt x="21353" y="21403"/>
                  </a:lnTo>
                  <a:lnTo>
                    <a:pt x="21535" y="21177"/>
                  </a:lnTo>
                  <a:lnTo>
                    <a:pt x="21600" y="20884"/>
                  </a:lnTo>
                  <a:lnTo>
                    <a:pt x="21600" y="20169"/>
                  </a:lnTo>
                  <a:lnTo>
                    <a:pt x="1800" y="20169"/>
                  </a:lnTo>
                  <a:lnTo>
                    <a:pt x="1800" y="1431"/>
                  </a:lnTo>
                  <a:lnTo>
                    <a:pt x="21600" y="1431"/>
                  </a:lnTo>
                  <a:lnTo>
                    <a:pt x="21600" y="715"/>
                  </a:lnTo>
                  <a:lnTo>
                    <a:pt x="21535" y="422"/>
                  </a:lnTo>
                  <a:lnTo>
                    <a:pt x="21353" y="197"/>
                  </a:lnTo>
                  <a:lnTo>
                    <a:pt x="21069" y="51"/>
                  </a:lnTo>
                  <a:lnTo>
                    <a:pt x="207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27" name="Google Shape;1627;p36"/>
            <p:cNvSpPr/>
            <p:nvPr/>
          </p:nvSpPr>
          <p:spPr>
            <a:xfrm>
              <a:off x="492320" y="44762"/>
              <a:ext cx="44753" cy="586266"/>
            </a:xfrm>
            <a:prstGeom prst="rect">
              <a:avLst/>
            </a:prstGeom>
            <a:no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628" name="Google Shape;1628;p36"/>
          <p:cNvGrpSpPr/>
          <p:nvPr/>
        </p:nvGrpSpPr>
        <p:grpSpPr>
          <a:xfrm>
            <a:off x="8960535" y="2307268"/>
            <a:ext cx="325700" cy="320638"/>
            <a:chOff x="0" y="0"/>
            <a:chExt cx="537063" cy="528718"/>
          </a:xfrm>
        </p:grpSpPr>
        <p:sp>
          <p:nvSpPr>
            <p:cNvPr id="1629" name="Google Shape;1629;p36"/>
            <p:cNvSpPr/>
            <p:nvPr/>
          </p:nvSpPr>
          <p:spPr>
            <a:xfrm>
              <a:off x="0" y="0"/>
              <a:ext cx="537063" cy="528718"/>
            </a:xfrm>
            <a:custGeom>
              <a:avLst/>
              <a:gdLst/>
              <a:ahLst/>
              <a:cxnLst/>
              <a:rect l="l" t="t" r="r" b="b"/>
              <a:pathLst>
                <a:path w="21600" h="21600" extrusionOk="0">
                  <a:moveTo>
                    <a:pt x="20700" y="0"/>
                  </a:moveTo>
                  <a:lnTo>
                    <a:pt x="900" y="0"/>
                  </a:lnTo>
                  <a:lnTo>
                    <a:pt x="531" y="66"/>
                  </a:lnTo>
                  <a:lnTo>
                    <a:pt x="247" y="251"/>
                  </a:lnTo>
                  <a:lnTo>
                    <a:pt x="65" y="540"/>
                  </a:lnTo>
                  <a:lnTo>
                    <a:pt x="0" y="914"/>
                  </a:lnTo>
                  <a:lnTo>
                    <a:pt x="0" y="20685"/>
                  </a:lnTo>
                  <a:lnTo>
                    <a:pt x="65" y="21060"/>
                  </a:lnTo>
                  <a:lnTo>
                    <a:pt x="247" y="21349"/>
                  </a:lnTo>
                  <a:lnTo>
                    <a:pt x="531" y="21534"/>
                  </a:lnTo>
                  <a:lnTo>
                    <a:pt x="900" y="21600"/>
                  </a:lnTo>
                  <a:lnTo>
                    <a:pt x="20700" y="21600"/>
                  </a:lnTo>
                  <a:lnTo>
                    <a:pt x="21069" y="21534"/>
                  </a:lnTo>
                  <a:lnTo>
                    <a:pt x="21353" y="21349"/>
                  </a:lnTo>
                  <a:lnTo>
                    <a:pt x="21535" y="21060"/>
                  </a:lnTo>
                  <a:lnTo>
                    <a:pt x="21600" y="20685"/>
                  </a:lnTo>
                  <a:lnTo>
                    <a:pt x="21600" y="19771"/>
                  </a:lnTo>
                  <a:lnTo>
                    <a:pt x="1800" y="19771"/>
                  </a:lnTo>
                  <a:lnTo>
                    <a:pt x="1800" y="1828"/>
                  </a:lnTo>
                  <a:lnTo>
                    <a:pt x="21600" y="1828"/>
                  </a:lnTo>
                  <a:lnTo>
                    <a:pt x="21600" y="914"/>
                  </a:lnTo>
                  <a:lnTo>
                    <a:pt x="21535" y="540"/>
                  </a:lnTo>
                  <a:lnTo>
                    <a:pt x="21353" y="251"/>
                  </a:lnTo>
                  <a:lnTo>
                    <a:pt x="21069" y="66"/>
                  </a:lnTo>
                  <a:lnTo>
                    <a:pt x="207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30" name="Google Shape;1630;p36"/>
            <p:cNvSpPr/>
            <p:nvPr/>
          </p:nvSpPr>
          <p:spPr>
            <a:xfrm>
              <a:off x="492320" y="44752"/>
              <a:ext cx="44743" cy="439202"/>
            </a:xfrm>
            <a:prstGeom prst="rect">
              <a:avLst/>
            </a:prstGeom>
            <a:blipFill rotWithShape="1">
              <a:blip r:embed="rId5" cstate="email">
                <a:alphaModFix/>
                <a:extLst>
                  <a:ext uri="{28A0092B-C50C-407E-A947-70E740481C1C}">
                    <a14:useLocalDpi xmlns:a14="http://schemas.microsoft.com/office/drawing/2010/main"/>
                  </a:ext>
                </a:extLst>
              </a:blip>
              <a:tile tx="0" ty="0" sx="100000" sy="100000" flip="none" algn="tl"/>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631" name="Google Shape;1631;p36"/>
          <p:cNvGrpSpPr/>
          <p:nvPr/>
        </p:nvGrpSpPr>
        <p:grpSpPr>
          <a:xfrm>
            <a:off x="8768821" y="2465039"/>
            <a:ext cx="108574" cy="162866"/>
            <a:chOff x="0" y="-1"/>
            <a:chExt cx="179033" cy="268559"/>
          </a:xfrm>
        </p:grpSpPr>
        <p:sp>
          <p:nvSpPr>
            <p:cNvPr id="1632" name="Google Shape;1632;p36"/>
            <p:cNvSpPr/>
            <p:nvPr/>
          </p:nvSpPr>
          <p:spPr>
            <a:xfrm>
              <a:off x="0" y="-1"/>
              <a:ext cx="179033" cy="268559"/>
            </a:xfrm>
            <a:custGeom>
              <a:avLst/>
              <a:gdLst/>
              <a:ahLst/>
              <a:cxnLst/>
              <a:rect l="l" t="t" r="r" b="b"/>
              <a:pathLst>
                <a:path w="21600" h="21600" extrusionOk="0">
                  <a:moveTo>
                    <a:pt x="18900" y="0"/>
                  </a:moveTo>
                  <a:lnTo>
                    <a:pt x="2700" y="0"/>
                  </a:lnTo>
                  <a:lnTo>
                    <a:pt x="1595" y="129"/>
                  </a:lnTo>
                  <a:lnTo>
                    <a:pt x="742" y="495"/>
                  </a:lnTo>
                  <a:lnTo>
                    <a:pt x="194" y="1064"/>
                  </a:lnTo>
                  <a:lnTo>
                    <a:pt x="0" y="1801"/>
                  </a:lnTo>
                  <a:lnTo>
                    <a:pt x="0" y="19799"/>
                  </a:lnTo>
                  <a:lnTo>
                    <a:pt x="194" y="20537"/>
                  </a:lnTo>
                  <a:lnTo>
                    <a:pt x="742" y="21105"/>
                  </a:lnTo>
                  <a:lnTo>
                    <a:pt x="1595" y="21471"/>
                  </a:lnTo>
                  <a:lnTo>
                    <a:pt x="2700" y="21600"/>
                  </a:lnTo>
                  <a:lnTo>
                    <a:pt x="18900" y="21600"/>
                  </a:lnTo>
                  <a:lnTo>
                    <a:pt x="20005" y="21471"/>
                  </a:lnTo>
                  <a:lnTo>
                    <a:pt x="20857" y="21105"/>
                  </a:lnTo>
                  <a:lnTo>
                    <a:pt x="21406" y="20537"/>
                  </a:lnTo>
                  <a:lnTo>
                    <a:pt x="21600" y="19799"/>
                  </a:lnTo>
                  <a:lnTo>
                    <a:pt x="21600" y="18000"/>
                  </a:lnTo>
                  <a:lnTo>
                    <a:pt x="5401" y="18000"/>
                  </a:lnTo>
                  <a:lnTo>
                    <a:pt x="5401" y="3601"/>
                  </a:lnTo>
                  <a:lnTo>
                    <a:pt x="21600" y="3601"/>
                  </a:lnTo>
                  <a:lnTo>
                    <a:pt x="21600" y="1801"/>
                  </a:lnTo>
                  <a:lnTo>
                    <a:pt x="21406" y="1064"/>
                  </a:lnTo>
                  <a:lnTo>
                    <a:pt x="20857" y="495"/>
                  </a:lnTo>
                  <a:lnTo>
                    <a:pt x="20005" y="129"/>
                  </a:lnTo>
                  <a:lnTo>
                    <a:pt x="18900" y="0"/>
                  </a:lnTo>
                  <a:close/>
                </a:path>
              </a:pathLst>
            </a:cu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33" name="Google Shape;1633;p36"/>
            <p:cNvSpPr/>
            <p:nvPr/>
          </p:nvSpPr>
          <p:spPr>
            <a:xfrm>
              <a:off x="134268" y="44773"/>
              <a:ext cx="44765" cy="179022"/>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cxnSp>
        <p:nvCxnSpPr>
          <p:cNvPr id="1634" name="Google Shape;1634;p36"/>
          <p:cNvCxnSpPr/>
          <p:nvPr/>
        </p:nvCxnSpPr>
        <p:spPr>
          <a:xfrm>
            <a:off x="8628489" y="2614328"/>
            <a:ext cx="389237" cy="1"/>
          </a:xfrm>
          <a:prstGeom prst="straightConnector1">
            <a:avLst/>
          </a:prstGeom>
          <a:noFill/>
          <a:ln w="44750" cap="flat" cmpd="sng">
            <a:solidFill>
              <a:srgbClr val="003B61"/>
            </a:solidFill>
            <a:prstDash val="solid"/>
            <a:round/>
            <a:headEnd type="none" w="sm" len="sm"/>
            <a:tailEnd type="none" w="sm" len="sm"/>
          </a:ln>
        </p:spPr>
      </p:cxnSp>
      <p:sp>
        <p:nvSpPr>
          <p:cNvPr id="1635" name="Google Shape;1635;p36"/>
          <p:cNvSpPr txBox="1">
            <a:spLocks noGrp="1"/>
          </p:cNvSpPr>
          <p:nvPr>
            <p:ph type="title"/>
          </p:nvPr>
        </p:nvSpPr>
        <p:spPr>
          <a:xfrm>
            <a:off x="1262297" y="554427"/>
            <a:ext cx="2722264" cy="381332"/>
          </a:xfrm>
          <a:prstGeom prst="rect">
            <a:avLst/>
          </a:prstGeom>
          <a:noFill/>
          <a:ln>
            <a:noFill/>
          </a:ln>
        </p:spPr>
        <p:txBody>
          <a:bodyPr spcFirstLastPara="1" vert="horz" wrap="square" lIns="0" tIns="0" rIns="0" bIns="0" rtlCol="0" anchor="t" anchorCtr="0">
            <a:noAutofit/>
          </a:bodyPr>
          <a:lstStyle/>
          <a:p>
            <a:pPr indent="7701"/>
            <a:r>
              <a:rPr lang="en-US"/>
              <a:t>F</a:t>
            </a:r>
            <a:r>
              <a:rPr lang="en-US">
                <a:latin typeface="Arial"/>
                <a:ea typeface="Arial"/>
                <a:cs typeface="Arial"/>
                <a:sym typeface="Arial"/>
              </a:rPr>
              <a:t>uerza Milenium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37"/>
          <p:cNvSpPr txBox="1">
            <a:spLocks noGrp="1"/>
          </p:cNvSpPr>
          <p:nvPr>
            <p:ph type="title"/>
          </p:nvPr>
        </p:nvSpPr>
        <p:spPr>
          <a:xfrm>
            <a:off x="1262297" y="528987"/>
            <a:ext cx="4680955" cy="381332"/>
          </a:xfrm>
          <a:prstGeom prst="rect">
            <a:avLst/>
          </a:prstGeom>
          <a:noFill/>
          <a:ln>
            <a:noFill/>
          </a:ln>
        </p:spPr>
        <p:txBody>
          <a:bodyPr spcFirstLastPara="1" vert="horz" wrap="square" lIns="0" tIns="0" rIns="0" bIns="0" rtlCol="0" anchor="t" anchorCtr="0">
            <a:noAutofit/>
          </a:bodyPr>
          <a:lstStyle/>
          <a:p>
            <a:pPr indent="7701"/>
            <a:r>
              <a:rPr lang="en-US">
                <a:latin typeface="Arial"/>
                <a:ea typeface="Arial"/>
                <a:cs typeface="Arial"/>
                <a:sym typeface="Arial"/>
              </a:rPr>
              <a:t>Modelo de Negocio</a:t>
            </a:r>
            <a:endParaRPr/>
          </a:p>
        </p:txBody>
      </p:sp>
      <p:sp>
        <p:nvSpPr>
          <p:cNvPr id="1641" name="Google Shape;1641;p37"/>
          <p:cNvSpPr/>
          <p:nvPr/>
        </p:nvSpPr>
        <p:spPr>
          <a:xfrm>
            <a:off x="8431448" y="3196869"/>
            <a:ext cx="2815020" cy="689134"/>
          </a:xfrm>
          <a:prstGeom prst="rect">
            <a:avLst/>
          </a:prstGeom>
          <a:noFill/>
          <a:ln>
            <a:noFill/>
          </a:ln>
        </p:spPr>
        <p:txBody>
          <a:bodyPr spcFirstLastPara="1" wrap="square" lIns="0" tIns="0" rIns="0" bIns="0" anchor="t" anchorCtr="0">
            <a:noAutofit/>
          </a:bodyPr>
          <a:lstStyle/>
          <a:p>
            <a:pPr marR="3081" indent="7701" algn="just">
              <a:buClr>
                <a:srgbClr val="4A4A49"/>
              </a:buClr>
              <a:buSzPts val="1600"/>
            </a:pPr>
            <a:r>
              <a:rPr lang="en-US" sz="970">
                <a:solidFill>
                  <a:srgbClr val="4A4A49"/>
                </a:solidFill>
                <a:latin typeface="Arial"/>
                <a:ea typeface="Arial"/>
                <a:cs typeface="Arial"/>
                <a:sym typeface="Arial"/>
              </a:rPr>
              <a:t>Con Grupo MileniuM accedes a un modelo de negocio cuya  principal fortaleza es la generación de utilidades a través  de captación de ingresos y reducción de costos y gastos sin  afectar la satisfacción de los huéspedes.</a:t>
            </a:r>
            <a:endParaRPr sz="1092"/>
          </a:p>
        </p:txBody>
      </p:sp>
      <p:pic>
        <p:nvPicPr>
          <p:cNvPr id="1642" name="Google Shape;1642;p37"/>
          <p:cNvPicPr preferRelativeResize="0"/>
          <p:nvPr/>
        </p:nvPicPr>
        <p:blipFill>
          <a:blip r:embed="rId3" cstate="email">
            <a:extLst>
              <a:ext uri="{28A0092B-C50C-407E-A947-70E740481C1C}">
                <a14:useLocalDpi xmlns:a14="http://schemas.microsoft.com/office/drawing/2010/main"/>
              </a:ext>
            </a:extLst>
          </a:blip>
          <a:srcRect/>
          <a:stretch/>
        </p:blipFill>
        <p:spPr>
          <a:xfrm>
            <a:off x="258782" y="1296325"/>
            <a:ext cx="7815203" cy="51793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38"/>
          <p:cNvSpPr/>
          <p:nvPr/>
        </p:nvSpPr>
        <p:spPr>
          <a:xfrm>
            <a:off x="2268811" y="1357960"/>
            <a:ext cx="7654468" cy="890950"/>
          </a:xfrm>
          <a:prstGeom prst="rect">
            <a:avLst/>
          </a:prstGeom>
          <a:noFill/>
          <a:ln>
            <a:noFill/>
          </a:ln>
        </p:spPr>
        <p:txBody>
          <a:bodyPr spcFirstLastPara="1" wrap="square" lIns="0" tIns="0" rIns="0" bIns="0" anchor="t" anchorCtr="0">
            <a:noAutofit/>
          </a:bodyPr>
          <a:lstStyle/>
          <a:p>
            <a:pPr marR="290723" indent="295729" algn="ctr">
              <a:lnSpc>
                <a:spcPct val="100499"/>
              </a:lnSpc>
              <a:buClr>
                <a:srgbClr val="4A4A49"/>
              </a:buClr>
              <a:buSzPts val="2000"/>
            </a:pPr>
            <a:r>
              <a:rPr lang="en-US" sz="1213">
                <a:solidFill>
                  <a:srgbClr val="4A4A49"/>
                </a:solidFill>
                <a:latin typeface="Arial"/>
                <a:ea typeface="Arial"/>
                <a:cs typeface="Arial"/>
                <a:sym typeface="Arial"/>
              </a:rPr>
              <a:t>Hemos administrado exitosamente hoteles de la franquicia Intercontinental Hotels Group (IHG) como  Intercontinental®, Crowne Plaza®, Holiday Inn®, Holiday Inn Express®</a:t>
            </a:r>
            <a:r>
              <a:rPr lang="en-US" sz="1213">
                <a:solidFill>
                  <a:srgbClr val="4A4A49"/>
                </a:solidFill>
              </a:rPr>
              <a:t> además de Curio By Hilton y Wyndham Garden.</a:t>
            </a:r>
            <a:endParaRPr sz="1092"/>
          </a:p>
          <a:p>
            <a:pPr marR="3081" indent="7701" algn="ctr">
              <a:lnSpc>
                <a:spcPct val="100499"/>
              </a:lnSpc>
              <a:spcBef>
                <a:spcPts val="1455"/>
              </a:spcBef>
              <a:buClr>
                <a:srgbClr val="4A4A49"/>
              </a:buClr>
              <a:buSzPts val="2000"/>
            </a:pPr>
            <a:r>
              <a:rPr lang="en-US" sz="1213">
                <a:solidFill>
                  <a:srgbClr val="4A4A49"/>
                </a:solidFill>
                <a:latin typeface="Arial"/>
                <a:ea typeface="Arial"/>
                <a:cs typeface="Arial"/>
                <a:sym typeface="Arial"/>
              </a:rPr>
              <a:t>Así mismo hemos desarrollado las marcas MS MILENIUM®, iStay®, Smart iStay®</a:t>
            </a:r>
            <a:r>
              <a:rPr lang="en-US" sz="1213">
                <a:solidFill>
                  <a:srgbClr val="4A4A49"/>
                </a:solidFill>
              </a:rPr>
              <a:t>, </a:t>
            </a:r>
            <a:r>
              <a:rPr lang="en-US" sz="1213">
                <a:solidFill>
                  <a:srgbClr val="4A4A49"/>
                </a:solidFill>
                <a:latin typeface="Arial"/>
                <a:ea typeface="Arial"/>
                <a:cs typeface="Arial"/>
                <a:sym typeface="Arial"/>
              </a:rPr>
              <a:t>Travohotel®, Color Box</a:t>
            </a:r>
            <a:r>
              <a:rPr lang="en-US" sz="1213">
                <a:solidFill>
                  <a:srgbClr val="4A4A49"/>
                </a:solidFill>
              </a:rPr>
              <a:t>®</a:t>
            </a:r>
            <a:r>
              <a:rPr lang="en-US" sz="1213">
                <a:solidFill>
                  <a:srgbClr val="4A4A49"/>
                </a:solidFill>
                <a:latin typeface="Arial"/>
                <a:ea typeface="Arial"/>
                <a:cs typeface="Arial"/>
                <a:sym typeface="Arial"/>
              </a:rPr>
              <a:t> dirigidos al  mercado Upscale, Medio</a:t>
            </a:r>
            <a:r>
              <a:rPr lang="en-US" sz="1213">
                <a:solidFill>
                  <a:srgbClr val="4A4A49"/>
                </a:solidFill>
              </a:rPr>
              <a:t>,</a:t>
            </a:r>
            <a:r>
              <a:rPr lang="en-US" sz="1213">
                <a:solidFill>
                  <a:srgbClr val="4A4A49"/>
                </a:solidFill>
                <a:latin typeface="Arial"/>
                <a:ea typeface="Arial"/>
                <a:cs typeface="Arial"/>
                <a:sym typeface="Arial"/>
              </a:rPr>
              <a:t> Económico y Leisure.</a:t>
            </a:r>
            <a:endParaRPr sz="1092"/>
          </a:p>
        </p:txBody>
      </p:sp>
      <p:sp>
        <p:nvSpPr>
          <p:cNvPr id="1648" name="Google Shape;1648;p38"/>
          <p:cNvSpPr txBox="1">
            <a:spLocks noGrp="1"/>
          </p:cNvSpPr>
          <p:nvPr>
            <p:ph type="title"/>
          </p:nvPr>
        </p:nvSpPr>
        <p:spPr>
          <a:xfrm>
            <a:off x="1262297" y="521285"/>
            <a:ext cx="7546401" cy="381332"/>
          </a:xfrm>
          <a:prstGeom prst="rect">
            <a:avLst/>
          </a:prstGeom>
          <a:noFill/>
          <a:ln>
            <a:noFill/>
          </a:ln>
        </p:spPr>
        <p:txBody>
          <a:bodyPr spcFirstLastPara="1" vert="horz" wrap="square" lIns="0" tIns="0" rIns="0" bIns="0" rtlCol="0" anchor="t" anchorCtr="0">
            <a:noAutofit/>
          </a:bodyPr>
          <a:lstStyle/>
          <a:p>
            <a:pPr indent="7701"/>
            <a:r>
              <a:rPr lang="en-US"/>
              <a:t>L</a:t>
            </a:r>
            <a:r>
              <a:rPr lang="en-US">
                <a:latin typeface="Arial"/>
                <a:ea typeface="Arial"/>
                <a:cs typeface="Arial"/>
                <a:sym typeface="Arial"/>
              </a:rPr>
              <a:t>a Fuerza de Nuestras Marcas</a:t>
            </a:r>
            <a:endParaRPr/>
          </a:p>
        </p:txBody>
      </p:sp>
      <p:cxnSp>
        <p:nvCxnSpPr>
          <p:cNvPr id="1649" name="Google Shape;1649;p38"/>
          <p:cNvCxnSpPr/>
          <p:nvPr/>
        </p:nvCxnSpPr>
        <p:spPr>
          <a:xfrm>
            <a:off x="2971800" y="4130772"/>
            <a:ext cx="6248400" cy="1"/>
          </a:xfrm>
          <a:prstGeom prst="straightConnector1">
            <a:avLst/>
          </a:prstGeom>
          <a:noFill/>
          <a:ln w="9525" cap="flat" cmpd="sng">
            <a:solidFill>
              <a:srgbClr val="003B61"/>
            </a:solidFill>
            <a:prstDash val="solid"/>
            <a:round/>
            <a:headEnd type="none" w="sm" len="sm"/>
            <a:tailEnd type="none" w="sm" len="sm"/>
          </a:ln>
        </p:spPr>
      </p:cxnSp>
      <p:pic>
        <p:nvPicPr>
          <p:cNvPr id="1650" name="Google Shape;1650;p38"/>
          <p:cNvPicPr preferRelativeResize="0"/>
          <p:nvPr/>
        </p:nvPicPr>
        <p:blipFill rotWithShape="1">
          <a:blip r:embed="rId3" cstate="screen">
            <a:extLst>
              <a:ext uri="{28A0092B-C50C-407E-A947-70E740481C1C}">
                <a14:useLocalDpi xmlns:a14="http://schemas.microsoft.com/office/drawing/2010/main"/>
              </a:ext>
            </a:extLst>
          </a:blip>
          <a:srcRect l="-3554" t="-6784" r="-3554" b="-6784"/>
          <a:stretch/>
        </p:blipFill>
        <p:spPr>
          <a:xfrm>
            <a:off x="599515" y="2593624"/>
            <a:ext cx="10993037" cy="1341938"/>
          </a:xfrm>
          <a:prstGeom prst="rect">
            <a:avLst/>
          </a:prstGeom>
          <a:noFill/>
          <a:ln>
            <a:noFill/>
          </a:ln>
        </p:spPr>
      </p:pic>
      <p:sp>
        <p:nvSpPr>
          <p:cNvPr id="1651" name="Google Shape;1651;p38"/>
          <p:cNvSpPr/>
          <p:nvPr/>
        </p:nvSpPr>
        <p:spPr>
          <a:xfrm>
            <a:off x="6056657" y="3553374"/>
            <a:ext cx="937137" cy="112980"/>
          </a:xfrm>
          <a:prstGeom prst="rect">
            <a:avLst/>
          </a:prstGeom>
          <a:solidFill>
            <a:srgbClr val="FFFFFF"/>
          </a:solidFill>
          <a:ln>
            <a:noFill/>
          </a:ln>
        </p:spPr>
        <p:txBody>
          <a:bodyPr spcFirstLastPara="1" wrap="square" lIns="55444" tIns="55444" rIns="55444" bIns="55444" anchor="ctr" anchorCtr="0">
            <a:noAutofit/>
          </a:bodyPr>
          <a:lstStyle/>
          <a:p>
            <a:endParaRPr sz="1092"/>
          </a:p>
        </p:txBody>
      </p:sp>
      <p:pic>
        <p:nvPicPr>
          <p:cNvPr id="1652" name="Google Shape;1652;p38"/>
          <p:cNvPicPr preferRelativeResize="0"/>
          <p:nvPr/>
        </p:nvPicPr>
        <p:blipFill>
          <a:blip r:embed="rId4" cstate="screen">
            <a:extLst>
              <a:ext uri="{28A0092B-C50C-407E-A947-70E740481C1C}">
                <a14:useLocalDpi xmlns:a14="http://schemas.microsoft.com/office/drawing/2010/main"/>
              </a:ext>
            </a:extLst>
          </a:blip>
          <a:srcRect/>
          <a:stretch/>
        </p:blipFill>
        <p:spPr>
          <a:xfrm>
            <a:off x="522239" y="4326006"/>
            <a:ext cx="11174863" cy="20602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39"/>
          <p:cNvSpPr/>
          <p:nvPr/>
        </p:nvSpPr>
        <p:spPr>
          <a:xfrm>
            <a:off x="0" y="1685"/>
            <a:ext cx="5683250" cy="4991099"/>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58" name="Google Shape;1658;p39"/>
          <p:cNvSpPr/>
          <p:nvPr/>
        </p:nvSpPr>
        <p:spPr>
          <a:xfrm>
            <a:off x="0" y="4992785"/>
            <a:ext cx="5683250" cy="1866901"/>
          </a:xfrm>
          <a:prstGeom prst="rect">
            <a:avLst/>
          </a:prstGeom>
          <a:solidFill>
            <a:srgbClr val="000000"/>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59" name="Google Shape;1659;p39"/>
          <p:cNvSpPr/>
          <p:nvPr/>
        </p:nvSpPr>
        <p:spPr>
          <a:xfrm>
            <a:off x="5764002" y="1685"/>
            <a:ext cx="3155563" cy="337819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60" name="Google Shape;1660;p39"/>
          <p:cNvSpPr/>
          <p:nvPr/>
        </p:nvSpPr>
        <p:spPr>
          <a:xfrm>
            <a:off x="3996267" y="4180223"/>
            <a:ext cx="1687472" cy="24842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61" name="Google Shape;1661;p39"/>
          <p:cNvSpPr/>
          <p:nvPr/>
        </p:nvSpPr>
        <p:spPr>
          <a:xfrm>
            <a:off x="9036438" y="1685"/>
            <a:ext cx="3155562" cy="3378193"/>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62" name="Google Shape;1662;p39"/>
          <p:cNvSpPr/>
          <p:nvPr/>
        </p:nvSpPr>
        <p:spPr>
          <a:xfrm>
            <a:off x="5764002" y="3462428"/>
            <a:ext cx="3155563" cy="3397251"/>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663" name="Google Shape;1663;p3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64003" y="1685"/>
            <a:ext cx="3155569" cy="3378195"/>
          </a:xfrm>
          <a:prstGeom prst="rect">
            <a:avLst/>
          </a:prstGeom>
          <a:noFill/>
          <a:ln>
            <a:noFill/>
          </a:ln>
        </p:spPr>
      </p:pic>
      <p:pic>
        <p:nvPicPr>
          <p:cNvPr id="1664" name="Google Shape;1664;p3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753815" y="3462431"/>
            <a:ext cx="3166077" cy="3378196"/>
          </a:xfrm>
          <a:prstGeom prst="rect">
            <a:avLst/>
          </a:prstGeom>
          <a:noFill/>
          <a:ln>
            <a:noFill/>
          </a:ln>
        </p:spPr>
      </p:pic>
      <p:sp>
        <p:nvSpPr>
          <p:cNvPr id="1665" name="Google Shape;1665;p39"/>
          <p:cNvSpPr/>
          <p:nvPr/>
        </p:nvSpPr>
        <p:spPr>
          <a:xfrm>
            <a:off x="6951479" y="2959853"/>
            <a:ext cx="1957903" cy="24842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66" name="Google Shape;1666;p39"/>
          <p:cNvSpPr/>
          <p:nvPr/>
        </p:nvSpPr>
        <p:spPr>
          <a:xfrm>
            <a:off x="9036438" y="3462428"/>
            <a:ext cx="3155562" cy="3397251"/>
          </a:xfrm>
          <a:prstGeom prst="rect">
            <a:avLst/>
          </a:pr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67" name="Google Shape;1667;p39"/>
          <p:cNvSpPr/>
          <p:nvPr/>
        </p:nvSpPr>
        <p:spPr>
          <a:xfrm>
            <a:off x="7724346" y="6089589"/>
            <a:ext cx="1195482" cy="248339"/>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68" name="Google Shape;1668;p39"/>
          <p:cNvSpPr/>
          <p:nvPr/>
        </p:nvSpPr>
        <p:spPr>
          <a:xfrm>
            <a:off x="4114799" y="4237134"/>
            <a:ext cx="1467585" cy="134603"/>
          </a:xfrm>
          <a:prstGeom prst="rect">
            <a:avLst/>
          </a:prstGeom>
          <a:noFill/>
          <a:ln>
            <a:noFill/>
          </a:ln>
        </p:spPr>
        <p:txBody>
          <a:bodyPr spcFirstLastPara="1" wrap="square" lIns="0" tIns="0" rIns="0" bIns="0" anchor="t" anchorCtr="0">
            <a:noAutofit/>
          </a:bodyPr>
          <a:lstStyle/>
          <a:p>
            <a:pPr indent="58145">
              <a:buClr>
                <a:srgbClr val="FFFFFF"/>
              </a:buClr>
              <a:buSzPts val="1600"/>
            </a:pPr>
            <a:r>
              <a:rPr lang="en-US" sz="970">
                <a:solidFill>
                  <a:srgbClr val="FFFFFF"/>
                </a:solidFill>
                <a:latin typeface="Arial"/>
                <a:ea typeface="Arial"/>
                <a:cs typeface="Arial"/>
                <a:sym typeface="Arial"/>
              </a:rPr>
              <a:t>MS MILENIUM Hotel</a:t>
            </a:r>
            <a:endParaRPr sz="1092"/>
          </a:p>
        </p:txBody>
      </p:sp>
      <p:sp>
        <p:nvSpPr>
          <p:cNvPr id="1669" name="Google Shape;1669;p39"/>
          <p:cNvSpPr/>
          <p:nvPr/>
        </p:nvSpPr>
        <p:spPr>
          <a:xfrm>
            <a:off x="6951479" y="3016765"/>
            <a:ext cx="1957903" cy="134602"/>
          </a:xfrm>
          <a:prstGeom prst="rect">
            <a:avLst/>
          </a:prstGeom>
          <a:noFill/>
          <a:ln>
            <a:noFill/>
          </a:ln>
        </p:spPr>
        <p:txBody>
          <a:bodyPr spcFirstLastPara="1" wrap="square" lIns="0" tIns="0" rIns="0" bIns="0" anchor="t" anchorCtr="0">
            <a:noAutofit/>
          </a:bodyPr>
          <a:lstStyle/>
          <a:p>
            <a:pPr indent="152100">
              <a:buClr>
                <a:srgbClr val="FFFFFF"/>
              </a:buClr>
              <a:buSzPts val="1600"/>
            </a:pPr>
            <a:r>
              <a:rPr lang="en-US" sz="970">
                <a:solidFill>
                  <a:srgbClr val="FFFFFF"/>
                </a:solidFill>
                <a:latin typeface="Arial"/>
                <a:ea typeface="Arial"/>
                <a:cs typeface="Arial"/>
                <a:sym typeface="Arial"/>
              </a:rPr>
              <a:t>Habitación Superior King</a:t>
            </a:r>
            <a:endParaRPr sz="1092"/>
          </a:p>
        </p:txBody>
      </p:sp>
      <p:sp>
        <p:nvSpPr>
          <p:cNvPr id="1670" name="Google Shape;1670;p39"/>
          <p:cNvSpPr/>
          <p:nvPr/>
        </p:nvSpPr>
        <p:spPr>
          <a:xfrm>
            <a:off x="7555558" y="6146504"/>
            <a:ext cx="1114522" cy="134630"/>
          </a:xfrm>
          <a:prstGeom prst="rect">
            <a:avLst/>
          </a:prstGeom>
          <a:noFill/>
          <a:ln>
            <a:noFill/>
          </a:ln>
        </p:spPr>
        <p:txBody>
          <a:bodyPr spcFirstLastPara="1" wrap="square" lIns="0" tIns="0" rIns="0" bIns="0" anchor="t" anchorCtr="0">
            <a:noAutofit/>
          </a:bodyPr>
          <a:lstStyle/>
          <a:p>
            <a:pPr indent="116674" algn="r">
              <a:buClr>
                <a:srgbClr val="FFFFFF"/>
              </a:buClr>
              <a:buSzPts val="1600"/>
            </a:pPr>
            <a:r>
              <a:rPr lang="en-US" sz="970" dirty="0" err="1">
                <a:solidFill>
                  <a:srgbClr val="FFFFFF"/>
                </a:solidFill>
                <a:latin typeface="Arial" panose="020B0604020202020204" pitchFamily="34" charset="0"/>
                <a:cs typeface="Arial" panose="020B0604020202020204" pitchFamily="34" charset="0"/>
              </a:rPr>
              <a:t>Terraza</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Jardín</a:t>
            </a:r>
            <a:endParaRPr sz="1092" dirty="0">
              <a:latin typeface="Arial" panose="020B0604020202020204" pitchFamily="34" charset="0"/>
              <a:cs typeface="Arial" panose="020B0604020202020204" pitchFamily="34" charset="0"/>
            </a:endParaRPr>
          </a:p>
        </p:txBody>
      </p:sp>
      <p:pic>
        <p:nvPicPr>
          <p:cNvPr id="1671" name="Google Shape;1671;p3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036432" y="1685"/>
            <a:ext cx="3155569" cy="3378195"/>
          </a:xfrm>
          <a:prstGeom prst="rect">
            <a:avLst/>
          </a:prstGeom>
          <a:noFill/>
          <a:ln>
            <a:noFill/>
          </a:ln>
        </p:spPr>
      </p:pic>
      <p:sp>
        <p:nvSpPr>
          <p:cNvPr id="1672" name="Google Shape;1672;p39"/>
          <p:cNvSpPr/>
          <p:nvPr/>
        </p:nvSpPr>
        <p:spPr>
          <a:xfrm>
            <a:off x="10341195" y="2959855"/>
            <a:ext cx="1850805" cy="248339"/>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73" name="Google Shape;1673;p39"/>
          <p:cNvSpPr/>
          <p:nvPr/>
        </p:nvSpPr>
        <p:spPr>
          <a:xfrm>
            <a:off x="10642600" y="6089592"/>
            <a:ext cx="1549401" cy="24842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74" name="Google Shape;1674;p39"/>
          <p:cNvSpPr/>
          <p:nvPr/>
        </p:nvSpPr>
        <p:spPr>
          <a:xfrm>
            <a:off x="10243365" y="3016765"/>
            <a:ext cx="1687472" cy="134602"/>
          </a:xfrm>
          <a:prstGeom prst="rect">
            <a:avLst/>
          </a:prstGeom>
          <a:noFill/>
          <a:ln>
            <a:noFill/>
          </a:ln>
        </p:spPr>
        <p:txBody>
          <a:bodyPr spcFirstLastPara="1" wrap="square" lIns="0" tIns="0" rIns="0" bIns="0" anchor="t" anchorCtr="0">
            <a:noAutofit/>
          </a:bodyPr>
          <a:lstStyle/>
          <a:p>
            <a:pPr indent="7701" algn="r">
              <a:buClr>
                <a:srgbClr val="FFFFFF"/>
              </a:buClr>
              <a:buSzPts val="1600"/>
            </a:pPr>
            <a:r>
              <a:rPr lang="en-US" sz="970" dirty="0" err="1">
                <a:solidFill>
                  <a:srgbClr val="FFFFFF"/>
                </a:solidFill>
                <a:latin typeface="Arial" panose="020B0604020202020204" pitchFamily="34" charset="0"/>
                <a:cs typeface="Arial" panose="020B0604020202020204" pitchFamily="34" charset="0"/>
              </a:rPr>
              <a:t>Excelencia</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Gastronómica</a:t>
            </a:r>
            <a:endParaRPr sz="1092" dirty="0">
              <a:latin typeface="Arial" panose="020B0604020202020204" pitchFamily="34" charset="0"/>
              <a:cs typeface="Arial" panose="020B0604020202020204" pitchFamily="34" charset="0"/>
            </a:endParaRPr>
          </a:p>
        </p:txBody>
      </p:sp>
      <p:sp>
        <p:nvSpPr>
          <p:cNvPr id="1675" name="Google Shape;1675;p39"/>
          <p:cNvSpPr/>
          <p:nvPr/>
        </p:nvSpPr>
        <p:spPr>
          <a:xfrm>
            <a:off x="10792200" y="6146503"/>
            <a:ext cx="1012821" cy="134630"/>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a:solidFill>
                  <a:srgbClr val="FFFFFF"/>
                </a:solidFill>
                <a:latin typeface="Arial"/>
                <a:ea typeface="Arial"/>
                <a:cs typeface="Arial"/>
                <a:sym typeface="Arial"/>
              </a:rPr>
              <a:t>Salón Continental</a:t>
            </a:r>
            <a:endParaRPr sz="1092"/>
          </a:p>
        </p:txBody>
      </p:sp>
      <p:sp>
        <p:nvSpPr>
          <p:cNvPr id="1676" name="Google Shape;1676;p39"/>
          <p:cNvSpPr/>
          <p:nvPr/>
        </p:nvSpPr>
        <p:spPr>
          <a:xfrm>
            <a:off x="2259196" y="5253594"/>
            <a:ext cx="2994088" cy="827767"/>
          </a:xfrm>
          <a:prstGeom prst="rect">
            <a:avLst/>
          </a:prstGeom>
          <a:noFill/>
          <a:ln>
            <a:noFill/>
          </a:ln>
        </p:spPr>
        <p:txBody>
          <a:bodyPr spcFirstLastPara="1" wrap="square" lIns="0" tIns="0" rIns="0" bIns="0" anchor="t" anchorCtr="0">
            <a:noAutofit/>
          </a:bodyPr>
          <a:lstStyle/>
          <a:p>
            <a:pPr marR="3081" indent="7701" algn="just">
              <a:buClr>
                <a:srgbClr val="BA955C"/>
              </a:buClr>
              <a:buSzPts val="1600"/>
            </a:pPr>
            <a:r>
              <a:rPr lang="en-US" sz="970" dirty="0" err="1">
                <a:solidFill>
                  <a:srgbClr val="BA955C"/>
                </a:solidFill>
                <a:latin typeface="Arial"/>
                <a:ea typeface="Arial"/>
                <a:cs typeface="Arial"/>
                <a:sym typeface="Arial"/>
              </a:rPr>
              <a:t>Permite</a:t>
            </a:r>
            <a:r>
              <a:rPr lang="en-US" sz="970" dirty="0">
                <a:solidFill>
                  <a:srgbClr val="BA955C"/>
                </a:solidFill>
                <a:latin typeface="Arial"/>
                <a:ea typeface="Arial"/>
                <a:cs typeface="Arial"/>
                <a:sym typeface="Arial"/>
              </a:rPr>
              <a:t> a </a:t>
            </a:r>
            <a:r>
              <a:rPr lang="en-US" sz="970" dirty="0" err="1">
                <a:solidFill>
                  <a:srgbClr val="BA955C"/>
                </a:solidFill>
                <a:latin typeface="Arial"/>
                <a:ea typeface="Arial"/>
                <a:cs typeface="Arial"/>
                <a:sym typeface="Arial"/>
              </a:rPr>
              <a:t>nuestros</a:t>
            </a:r>
            <a:r>
              <a:rPr lang="en-US" sz="970" dirty="0">
                <a:solidFill>
                  <a:srgbClr val="BA955C"/>
                </a:solidFill>
                <a:latin typeface="Arial"/>
                <a:ea typeface="Arial"/>
                <a:cs typeface="Arial"/>
                <a:sym typeface="Arial"/>
              </a:rPr>
              <a:t> </a:t>
            </a:r>
            <a:r>
              <a:rPr lang="en-US" sz="970" dirty="0" err="1">
                <a:solidFill>
                  <a:srgbClr val="BA955C"/>
                </a:solidFill>
                <a:latin typeface="Arial"/>
                <a:ea typeface="Arial"/>
                <a:cs typeface="Arial"/>
                <a:sym typeface="Arial"/>
              </a:rPr>
              <a:t>huéspedes</a:t>
            </a:r>
            <a:r>
              <a:rPr lang="en-US" sz="970" dirty="0">
                <a:solidFill>
                  <a:srgbClr val="BA955C"/>
                </a:solidFill>
                <a:latin typeface="Arial"/>
                <a:ea typeface="Arial"/>
                <a:cs typeface="Arial"/>
                <a:sym typeface="Arial"/>
              </a:rPr>
              <a:t> </a:t>
            </a:r>
            <a:r>
              <a:rPr lang="en-US" sz="970" dirty="0" err="1">
                <a:solidFill>
                  <a:srgbClr val="BA955C"/>
                </a:solidFill>
                <a:latin typeface="Arial"/>
                <a:ea typeface="Arial"/>
                <a:cs typeface="Arial"/>
                <a:sym typeface="Arial"/>
              </a:rPr>
              <a:t>disfrutar</a:t>
            </a:r>
            <a:r>
              <a:rPr lang="en-US" sz="970" dirty="0">
                <a:solidFill>
                  <a:srgbClr val="BA955C"/>
                </a:solidFill>
                <a:latin typeface="Arial"/>
                <a:ea typeface="Arial"/>
                <a:cs typeface="Arial"/>
                <a:sym typeface="Arial"/>
              </a:rPr>
              <a:t> la </a:t>
            </a:r>
            <a:r>
              <a:rPr lang="en-US" sz="970" dirty="0" err="1">
                <a:solidFill>
                  <a:srgbClr val="BA955C"/>
                </a:solidFill>
                <a:latin typeface="Arial"/>
                <a:ea typeface="Arial"/>
                <a:cs typeface="Arial"/>
                <a:sym typeface="Arial"/>
              </a:rPr>
              <a:t>mejor</a:t>
            </a:r>
            <a:r>
              <a:rPr lang="en-US" sz="970" dirty="0">
                <a:solidFill>
                  <a:srgbClr val="BA955C"/>
                </a:solidFill>
                <a:latin typeface="Arial"/>
                <a:ea typeface="Arial"/>
                <a:cs typeface="Arial"/>
                <a:sym typeface="Arial"/>
              </a:rPr>
              <a:t>  </a:t>
            </a:r>
            <a:r>
              <a:rPr lang="en-US" sz="970" dirty="0" err="1">
                <a:solidFill>
                  <a:srgbClr val="BA955C"/>
                </a:solidFill>
                <a:latin typeface="Arial"/>
                <a:ea typeface="Arial"/>
                <a:cs typeface="Arial"/>
                <a:sym typeface="Arial"/>
              </a:rPr>
              <a:t>ubicación</a:t>
            </a:r>
            <a:r>
              <a:rPr lang="en-US" sz="970" dirty="0">
                <a:solidFill>
                  <a:srgbClr val="BA955C"/>
                </a:solidFill>
                <a:latin typeface="Arial"/>
                <a:ea typeface="Arial"/>
                <a:cs typeface="Arial"/>
                <a:sym typeface="Arial"/>
              </a:rPr>
              <a:t> de Monterrey y </a:t>
            </a:r>
            <a:r>
              <a:rPr lang="en-US" sz="970" dirty="0" err="1">
                <a:solidFill>
                  <a:srgbClr val="BA955C"/>
                </a:solidFill>
                <a:latin typeface="Arial"/>
                <a:ea typeface="Arial"/>
                <a:cs typeface="Arial"/>
                <a:sym typeface="Arial"/>
              </a:rPr>
              <a:t>descubrir</a:t>
            </a:r>
            <a:r>
              <a:rPr lang="en-US" sz="970" dirty="0">
                <a:solidFill>
                  <a:srgbClr val="BA955C"/>
                </a:solidFill>
                <a:latin typeface="Arial"/>
                <a:ea typeface="Arial"/>
                <a:cs typeface="Arial"/>
                <a:sym typeface="Arial"/>
              </a:rPr>
              <a:t> </a:t>
            </a:r>
            <a:r>
              <a:rPr lang="en-US" sz="970" dirty="0" err="1">
                <a:solidFill>
                  <a:srgbClr val="BA955C"/>
                </a:solidFill>
                <a:latin typeface="Arial"/>
                <a:ea typeface="Arial"/>
                <a:cs typeface="Arial"/>
                <a:sym typeface="Arial"/>
              </a:rPr>
              <a:t>maravillosas</a:t>
            </a:r>
            <a:r>
              <a:rPr lang="en-US" sz="970" dirty="0">
                <a:solidFill>
                  <a:srgbClr val="BA955C"/>
                </a:solidFill>
                <a:latin typeface="Arial"/>
                <a:ea typeface="Arial"/>
                <a:cs typeface="Arial"/>
                <a:sym typeface="Arial"/>
              </a:rPr>
              <a:t>  vistas a las </a:t>
            </a:r>
            <a:r>
              <a:rPr lang="en-US" sz="970" dirty="0" err="1">
                <a:solidFill>
                  <a:srgbClr val="BA955C"/>
                </a:solidFill>
                <a:latin typeface="Arial"/>
                <a:ea typeface="Arial"/>
                <a:cs typeface="Arial"/>
                <a:sym typeface="Arial"/>
              </a:rPr>
              <a:t>montañas</a:t>
            </a:r>
            <a:r>
              <a:rPr lang="en-US" sz="970" dirty="0">
                <a:solidFill>
                  <a:srgbClr val="BA955C"/>
                </a:solidFill>
                <a:latin typeface="Arial"/>
                <a:ea typeface="Arial"/>
                <a:cs typeface="Arial"/>
                <a:sym typeface="Arial"/>
              </a:rPr>
              <a:t> de la Sierra Madre. Con 303  </a:t>
            </a:r>
            <a:r>
              <a:rPr lang="en-US" sz="970" dirty="0" err="1">
                <a:solidFill>
                  <a:srgbClr val="BA955C"/>
                </a:solidFill>
                <a:latin typeface="Arial"/>
                <a:ea typeface="Arial"/>
                <a:cs typeface="Arial"/>
                <a:sym typeface="Arial"/>
              </a:rPr>
              <a:t>habitaciones</a:t>
            </a:r>
            <a:r>
              <a:rPr lang="en-US" sz="970" dirty="0">
                <a:solidFill>
                  <a:srgbClr val="BA955C"/>
                </a:solidFill>
                <a:latin typeface="Arial"/>
                <a:ea typeface="Arial"/>
                <a:cs typeface="Arial"/>
                <a:sym typeface="Arial"/>
              </a:rPr>
              <a:t> y suites, </a:t>
            </a:r>
            <a:r>
              <a:rPr lang="en-US" sz="970" dirty="0" err="1">
                <a:solidFill>
                  <a:srgbClr val="BA955C"/>
                </a:solidFill>
                <a:latin typeface="Arial"/>
                <a:ea typeface="Arial"/>
                <a:cs typeface="Arial"/>
                <a:sym typeface="Arial"/>
              </a:rPr>
              <a:t>salones</a:t>
            </a:r>
            <a:r>
              <a:rPr lang="en-US" sz="970" dirty="0">
                <a:solidFill>
                  <a:srgbClr val="BA955C"/>
                </a:solidFill>
                <a:latin typeface="Arial"/>
                <a:ea typeface="Arial"/>
                <a:cs typeface="Arial"/>
                <a:sym typeface="Arial"/>
              </a:rPr>
              <a:t> de </a:t>
            </a:r>
            <a:r>
              <a:rPr lang="en-US" sz="970" dirty="0" err="1">
                <a:solidFill>
                  <a:srgbClr val="BA955C"/>
                </a:solidFill>
                <a:latin typeface="Arial"/>
                <a:ea typeface="Arial"/>
                <a:cs typeface="Arial"/>
                <a:sym typeface="Arial"/>
              </a:rPr>
              <a:t>convenciones</a:t>
            </a:r>
            <a:r>
              <a:rPr lang="en-US" sz="970" dirty="0">
                <a:solidFill>
                  <a:srgbClr val="BA955C"/>
                </a:solidFill>
                <a:latin typeface="Arial"/>
                <a:ea typeface="Arial"/>
                <a:cs typeface="Arial"/>
                <a:sym typeface="Arial"/>
              </a:rPr>
              <a:t> hasta  para 600 personas, </a:t>
            </a:r>
            <a:r>
              <a:rPr lang="en-US" sz="970" dirty="0" err="1">
                <a:solidFill>
                  <a:srgbClr val="BA955C"/>
                </a:solidFill>
                <a:latin typeface="Arial"/>
                <a:ea typeface="Arial"/>
                <a:cs typeface="Arial"/>
                <a:sym typeface="Arial"/>
              </a:rPr>
              <a:t>salas</a:t>
            </a:r>
            <a:r>
              <a:rPr lang="en-US" sz="970" dirty="0">
                <a:solidFill>
                  <a:srgbClr val="BA955C"/>
                </a:solidFill>
                <a:latin typeface="Arial"/>
                <a:ea typeface="Arial"/>
                <a:cs typeface="Arial"/>
                <a:sym typeface="Arial"/>
              </a:rPr>
              <a:t> de juntas, </a:t>
            </a:r>
            <a:r>
              <a:rPr lang="en-US" sz="970" dirty="0" err="1">
                <a:solidFill>
                  <a:srgbClr val="BA955C"/>
                </a:solidFill>
                <a:latin typeface="Arial"/>
                <a:ea typeface="Arial"/>
                <a:cs typeface="Arial"/>
                <a:sym typeface="Arial"/>
              </a:rPr>
              <a:t>restaurantes</a:t>
            </a:r>
            <a:r>
              <a:rPr lang="en-US" sz="970" dirty="0">
                <a:solidFill>
                  <a:srgbClr val="BA955C"/>
                </a:solidFill>
                <a:latin typeface="Arial"/>
                <a:ea typeface="Arial"/>
                <a:cs typeface="Arial"/>
                <a:sym typeface="Arial"/>
              </a:rPr>
              <a:t> y  bares es el hotel </a:t>
            </a:r>
            <a:r>
              <a:rPr lang="en-US" sz="970" dirty="0" err="1">
                <a:solidFill>
                  <a:srgbClr val="BA955C"/>
                </a:solidFill>
                <a:latin typeface="Arial"/>
                <a:ea typeface="Arial"/>
                <a:cs typeface="Arial"/>
                <a:sym typeface="Arial"/>
              </a:rPr>
              <a:t>más</a:t>
            </a:r>
            <a:r>
              <a:rPr lang="en-US" sz="970" dirty="0">
                <a:solidFill>
                  <a:srgbClr val="BA955C"/>
                </a:solidFill>
                <a:latin typeface="Arial"/>
                <a:ea typeface="Arial"/>
                <a:cs typeface="Arial"/>
                <a:sym typeface="Arial"/>
              </a:rPr>
              <a:t> </a:t>
            </a:r>
            <a:r>
              <a:rPr lang="en-US" sz="970" dirty="0" err="1">
                <a:solidFill>
                  <a:srgbClr val="BA955C"/>
                </a:solidFill>
                <a:latin typeface="Arial"/>
                <a:ea typeface="Arial"/>
                <a:cs typeface="Arial"/>
                <a:sym typeface="Arial"/>
              </a:rPr>
              <a:t>grande</a:t>
            </a:r>
            <a:r>
              <a:rPr lang="en-US" sz="970" dirty="0">
                <a:solidFill>
                  <a:srgbClr val="BA955C"/>
                </a:solidFill>
                <a:latin typeface="Arial"/>
                <a:ea typeface="Arial"/>
                <a:cs typeface="Arial"/>
                <a:sym typeface="Arial"/>
              </a:rPr>
              <a:t> de la Zona Valle.</a:t>
            </a:r>
            <a:endParaRPr sz="1092" dirty="0"/>
          </a:p>
        </p:txBody>
      </p:sp>
      <p:sp>
        <p:nvSpPr>
          <p:cNvPr id="1677" name="Google Shape;1677;p39"/>
          <p:cNvSpPr/>
          <p:nvPr/>
        </p:nvSpPr>
        <p:spPr>
          <a:xfrm>
            <a:off x="2456047" y="6369121"/>
            <a:ext cx="2335409" cy="152689"/>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dirty="0">
                <a:solidFill>
                  <a:srgbClr val="FFFFFF"/>
                </a:solidFill>
                <a:latin typeface="Arial"/>
                <a:ea typeface="Arial"/>
                <a:cs typeface="Arial"/>
                <a:sym typeface="Arial"/>
              </a:rPr>
              <a:t>Zona Valle - San Pedro Garza García</a:t>
            </a:r>
            <a:endParaRPr sz="1092" dirty="0"/>
          </a:p>
        </p:txBody>
      </p:sp>
      <p:grpSp>
        <p:nvGrpSpPr>
          <p:cNvPr id="1678" name="Google Shape;1678;p39"/>
          <p:cNvGrpSpPr/>
          <p:nvPr/>
        </p:nvGrpSpPr>
        <p:grpSpPr>
          <a:xfrm>
            <a:off x="2266951" y="6351036"/>
            <a:ext cx="121057" cy="170774"/>
            <a:chOff x="0" y="0"/>
            <a:chExt cx="199617" cy="281599"/>
          </a:xfrm>
        </p:grpSpPr>
        <p:sp>
          <p:nvSpPr>
            <p:cNvPr id="1679" name="Google Shape;1679;p39"/>
            <p:cNvSpPr/>
            <p:nvPr/>
          </p:nvSpPr>
          <p:spPr>
            <a:xfrm>
              <a:off x="0" y="0"/>
              <a:ext cx="184536" cy="281599"/>
            </a:xfrm>
            <a:custGeom>
              <a:avLst/>
              <a:gdLst/>
              <a:ahLst/>
              <a:cxnLst/>
              <a:rect l="l" t="t" r="r" b="b"/>
              <a:pathLst>
                <a:path w="21600" h="21600" extrusionOk="0">
                  <a:moveTo>
                    <a:pt x="11683" y="0"/>
                  </a:moveTo>
                  <a:lnTo>
                    <a:pt x="7135" y="602"/>
                  </a:lnTo>
                  <a:lnTo>
                    <a:pt x="3421" y="2242"/>
                  </a:lnTo>
                  <a:lnTo>
                    <a:pt x="918" y="4676"/>
                  </a:lnTo>
                  <a:lnTo>
                    <a:pt x="0" y="7656"/>
                  </a:lnTo>
                  <a:lnTo>
                    <a:pt x="1064" y="10614"/>
                  </a:lnTo>
                  <a:lnTo>
                    <a:pt x="3648" y="14274"/>
                  </a:lnTo>
                  <a:lnTo>
                    <a:pt x="6842" y="17949"/>
                  </a:lnTo>
                  <a:lnTo>
                    <a:pt x="9734" y="20951"/>
                  </a:lnTo>
                  <a:lnTo>
                    <a:pt x="11551" y="21600"/>
                  </a:lnTo>
                  <a:lnTo>
                    <a:pt x="12562" y="21445"/>
                  </a:lnTo>
                  <a:lnTo>
                    <a:pt x="13379" y="20967"/>
                  </a:lnTo>
                  <a:lnTo>
                    <a:pt x="16340" y="17967"/>
                  </a:lnTo>
                  <a:lnTo>
                    <a:pt x="19618" y="14287"/>
                  </a:lnTo>
                  <a:lnTo>
                    <a:pt x="21600" y="11548"/>
                  </a:lnTo>
                  <a:lnTo>
                    <a:pt x="11572" y="11548"/>
                  </a:lnTo>
                  <a:lnTo>
                    <a:pt x="9215" y="11236"/>
                  </a:lnTo>
                  <a:lnTo>
                    <a:pt x="7291" y="10387"/>
                  </a:lnTo>
                  <a:lnTo>
                    <a:pt x="5994" y="9127"/>
                  </a:lnTo>
                  <a:lnTo>
                    <a:pt x="5519" y="7584"/>
                  </a:lnTo>
                  <a:lnTo>
                    <a:pt x="5994" y="6039"/>
                  </a:lnTo>
                  <a:lnTo>
                    <a:pt x="7291" y="4778"/>
                  </a:lnTo>
                  <a:lnTo>
                    <a:pt x="9215" y="3928"/>
                  </a:lnTo>
                  <a:lnTo>
                    <a:pt x="11572" y="3617"/>
                  </a:lnTo>
                  <a:lnTo>
                    <a:pt x="21358" y="3617"/>
                  </a:lnTo>
                  <a:lnTo>
                    <a:pt x="19944" y="2242"/>
                  </a:lnTo>
                  <a:lnTo>
                    <a:pt x="16230" y="602"/>
                  </a:lnTo>
                  <a:lnTo>
                    <a:pt x="11683" y="0"/>
                  </a:lnTo>
                  <a:close/>
                </a:path>
              </a:pathLst>
            </a:custGeom>
            <a:solidFill>
              <a:srgbClr val="BA955C"/>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80" name="Google Shape;1680;p39"/>
            <p:cNvSpPr/>
            <p:nvPr/>
          </p:nvSpPr>
          <p:spPr>
            <a:xfrm>
              <a:off x="98865" y="47149"/>
              <a:ext cx="100752" cy="103401"/>
            </a:xfrm>
            <a:custGeom>
              <a:avLst/>
              <a:gdLst/>
              <a:ahLst/>
              <a:cxnLst/>
              <a:rect l="l" t="t" r="r" b="b"/>
              <a:pathLst>
                <a:path w="21600" h="21600" extrusionOk="0">
                  <a:moveTo>
                    <a:pt x="17923" y="0"/>
                  </a:moveTo>
                  <a:lnTo>
                    <a:pt x="0" y="0"/>
                  </a:lnTo>
                  <a:lnTo>
                    <a:pt x="4313" y="849"/>
                  </a:lnTo>
                  <a:lnTo>
                    <a:pt x="7835" y="3163"/>
                  </a:lnTo>
                  <a:lnTo>
                    <a:pt x="10210" y="6597"/>
                  </a:lnTo>
                  <a:lnTo>
                    <a:pt x="11081" y="10803"/>
                  </a:lnTo>
                  <a:lnTo>
                    <a:pt x="10210" y="15006"/>
                  </a:lnTo>
                  <a:lnTo>
                    <a:pt x="7835" y="18438"/>
                  </a:lnTo>
                  <a:lnTo>
                    <a:pt x="4313" y="20751"/>
                  </a:lnTo>
                  <a:lnTo>
                    <a:pt x="0" y="21600"/>
                  </a:lnTo>
                  <a:lnTo>
                    <a:pt x="18367" y="21600"/>
                  </a:lnTo>
                  <a:lnTo>
                    <a:pt x="19598" y="19072"/>
                  </a:lnTo>
                  <a:lnTo>
                    <a:pt x="21600" y="11000"/>
                  </a:lnTo>
                  <a:lnTo>
                    <a:pt x="19919" y="2884"/>
                  </a:lnTo>
                  <a:lnTo>
                    <a:pt x="17923" y="0"/>
                  </a:lnTo>
                  <a:close/>
                </a:path>
              </a:pathLst>
            </a:custGeom>
            <a:solidFill>
              <a:srgbClr val="BA955C"/>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pic>
        <p:nvPicPr>
          <p:cNvPr id="1681" name="Google Shape;1681;p39"/>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360220" y="5190536"/>
            <a:ext cx="1467593" cy="11465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5" name="Picture 4">
            <a:extLst>
              <a:ext uri="{FF2B5EF4-FFF2-40B4-BE49-F238E27FC236}">
                <a16:creationId xmlns:a16="http://schemas.microsoft.com/office/drawing/2014/main" id="{71CF05D2-E3C2-6F42-9F79-BE64670637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6" y="1685"/>
            <a:ext cx="5690190" cy="5004479"/>
          </a:xfrm>
          <a:prstGeom prst="rect">
            <a:avLst/>
          </a:prstGeom>
        </p:spPr>
      </p:pic>
      <p:sp>
        <p:nvSpPr>
          <p:cNvPr id="1687" name="Google Shape;1687;p40"/>
          <p:cNvSpPr/>
          <p:nvPr/>
        </p:nvSpPr>
        <p:spPr>
          <a:xfrm>
            <a:off x="5764002" y="1685"/>
            <a:ext cx="3155563" cy="337819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88" name="Google Shape;1688;p40"/>
          <p:cNvSpPr/>
          <p:nvPr/>
        </p:nvSpPr>
        <p:spPr>
          <a:xfrm>
            <a:off x="9036438" y="1685"/>
            <a:ext cx="3155562" cy="3378193"/>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89" name="Google Shape;1689;p40"/>
          <p:cNvSpPr/>
          <p:nvPr/>
        </p:nvSpPr>
        <p:spPr>
          <a:xfrm>
            <a:off x="5764002" y="3462428"/>
            <a:ext cx="3155563" cy="3397251"/>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690" name="Google Shape;1690;p4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64003" y="1685"/>
            <a:ext cx="3155569" cy="3378193"/>
          </a:xfrm>
          <a:prstGeom prst="rect">
            <a:avLst/>
          </a:prstGeom>
          <a:noFill/>
          <a:ln>
            <a:noFill/>
          </a:ln>
        </p:spPr>
      </p:pic>
      <p:sp>
        <p:nvSpPr>
          <p:cNvPr id="1691" name="Google Shape;1691;p40"/>
          <p:cNvSpPr/>
          <p:nvPr/>
        </p:nvSpPr>
        <p:spPr>
          <a:xfrm>
            <a:off x="6068463" y="2910499"/>
            <a:ext cx="2844136" cy="34713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92" name="Google Shape;1692;p40"/>
          <p:cNvSpPr/>
          <p:nvPr/>
        </p:nvSpPr>
        <p:spPr>
          <a:xfrm>
            <a:off x="2946539" y="4138798"/>
            <a:ext cx="2736686"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93" name="Google Shape;1693;p40"/>
          <p:cNvSpPr/>
          <p:nvPr/>
        </p:nvSpPr>
        <p:spPr>
          <a:xfrm>
            <a:off x="9036438" y="3462428"/>
            <a:ext cx="3155562" cy="3397251"/>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694" name="Google Shape;1694;p40"/>
          <p:cNvSpPr/>
          <p:nvPr/>
        </p:nvSpPr>
        <p:spPr>
          <a:xfrm>
            <a:off x="6326546" y="6103557"/>
            <a:ext cx="2586053" cy="510659"/>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dirty="0">
              <a:solidFill>
                <a:srgbClr val="000000"/>
              </a:solidFill>
              <a:latin typeface="Calibri"/>
              <a:ea typeface="Calibri"/>
              <a:cs typeface="Calibri"/>
              <a:sym typeface="Calibri"/>
            </a:endParaRPr>
          </a:p>
        </p:txBody>
      </p:sp>
      <p:sp>
        <p:nvSpPr>
          <p:cNvPr id="1695" name="Google Shape;1695;p40"/>
          <p:cNvSpPr/>
          <p:nvPr/>
        </p:nvSpPr>
        <p:spPr>
          <a:xfrm>
            <a:off x="3139214" y="4237134"/>
            <a:ext cx="2314402" cy="150464"/>
          </a:xfrm>
          <a:prstGeom prst="rect">
            <a:avLst/>
          </a:prstGeom>
          <a:noFill/>
          <a:ln>
            <a:noFill/>
          </a:ln>
        </p:spPr>
        <p:txBody>
          <a:bodyPr spcFirstLastPara="1" wrap="square" lIns="0" tIns="0" rIns="0" bIns="0" anchor="t" anchorCtr="0">
            <a:noAutofit/>
          </a:bodyPr>
          <a:lstStyle/>
          <a:p>
            <a:pPr indent="58145">
              <a:buClr>
                <a:srgbClr val="FFFFFF"/>
              </a:buClr>
              <a:buSzPts val="1600"/>
            </a:pPr>
            <a:r>
              <a:rPr lang="en-US" sz="970" dirty="0">
                <a:solidFill>
                  <a:srgbClr val="FFFFFF"/>
                </a:solidFill>
                <a:latin typeface="Arial"/>
                <a:ea typeface="Arial"/>
                <a:cs typeface="Arial"/>
                <a:sym typeface="Arial"/>
              </a:rPr>
              <a:t>Hilton Garden Inn </a:t>
            </a:r>
            <a:r>
              <a:rPr lang="en-US" sz="970" dirty="0" err="1">
                <a:solidFill>
                  <a:srgbClr val="FFFFFF"/>
                </a:solidFill>
                <a:latin typeface="Arial"/>
                <a:ea typeface="Arial"/>
                <a:cs typeface="Arial"/>
                <a:sym typeface="Arial"/>
              </a:rPr>
              <a:t>Silao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Aeropuerto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Bajío</a:t>
            </a:r>
            <a:endParaRPr sz="1092" dirty="0"/>
          </a:p>
        </p:txBody>
      </p:sp>
      <p:sp>
        <p:nvSpPr>
          <p:cNvPr id="1696" name="Google Shape;1696;p40"/>
          <p:cNvSpPr/>
          <p:nvPr/>
        </p:nvSpPr>
        <p:spPr>
          <a:xfrm>
            <a:off x="6194798" y="3006166"/>
            <a:ext cx="2608592" cy="150463"/>
          </a:xfrm>
          <a:prstGeom prst="rect">
            <a:avLst/>
          </a:prstGeom>
          <a:noFill/>
          <a:ln>
            <a:noFill/>
          </a:ln>
        </p:spPr>
        <p:txBody>
          <a:bodyPr spcFirstLastPara="1" wrap="square" lIns="0" tIns="0" rIns="0" bIns="0" anchor="t" anchorCtr="0">
            <a:noAutofit/>
          </a:bodyPr>
          <a:lstStyle/>
          <a:p>
            <a:pPr indent="2888">
              <a:buClr>
                <a:srgbClr val="FFFFFF"/>
              </a:buClr>
              <a:buSzPts val="1600"/>
            </a:pPr>
            <a:r>
              <a:rPr lang="en-US" sz="970" dirty="0">
                <a:solidFill>
                  <a:srgbClr val="FFFFFF"/>
                </a:solidFill>
                <a:latin typeface="Arial" panose="020B0604020202020204" pitchFamily="34" charset="0"/>
                <a:cs typeface="Arial" panose="020B0604020202020204" pitchFamily="34" charset="0"/>
              </a:rPr>
              <a:t>Hilton Garden Inn </a:t>
            </a:r>
            <a:r>
              <a:rPr lang="en-US" sz="970" dirty="0" err="1">
                <a:solidFill>
                  <a:srgbClr val="FFFFFF"/>
                </a:solidFill>
                <a:latin typeface="Arial" panose="020B0604020202020204" pitchFamily="34" charset="0"/>
                <a:cs typeface="Arial" panose="020B0604020202020204" pitchFamily="34" charset="0"/>
              </a:rPr>
              <a:t>Silao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Aeropuerto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Bajío</a:t>
            </a:r>
            <a:r>
              <a:rPr lang="en-US" sz="970" dirty="0">
                <a:solidFill>
                  <a:srgbClr val="FFFFFF"/>
                </a:solidFill>
                <a:latin typeface="Arial" panose="020B0604020202020204" pitchFamily="34" charset="0"/>
                <a:cs typeface="Arial" panose="020B0604020202020204" pitchFamily="34" charset="0"/>
              </a:rPr>
              <a:t> - King</a:t>
            </a:r>
            <a:endParaRPr lang="en-US" sz="970" dirty="0">
              <a:latin typeface="Arial" panose="020B0604020202020204" pitchFamily="34" charset="0"/>
              <a:cs typeface="Arial" panose="020B0604020202020204" pitchFamily="34" charset="0"/>
            </a:endParaRPr>
          </a:p>
        </p:txBody>
      </p:sp>
      <p:sp>
        <p:nvSpPr>
          <p:cNvPr id="1697" name="Google Shape;1697;p40"/>
          <p:cNvSpPr/>
          <p:nvPr/>
        </p:nvSpPr>
        <p:spPr>
          <a:xfrm>
            <a:off x="6567192" y="6218936"/>
            <a:ext cx="2290521" cy="317573"/>
          </a:xfrm>
          <a:prstGeom prst="rect">
            <a:avLst/>
          </a:prstGeom>
          <a:noFill/>
          <a:ln>
            <a:noFill/>
          </a:ln>
        </p:spPr>
        <p:txBody>
          <a:bodyPr spcFirstLastPara="1" wrap="square" lIns="0" tIns="0" rIns="0" bIns="0" anchor="t" anchorCtr="0">
            <a:noAutofit/>
          </a:bodyPr>
          <a:lstStyle/>
          <a:p>
            <a:pPr indent="2888" algn="r">
              <a:buClr>
                <a:srgbClr val="FFFFFF"/>
              </a:buClr>
              <a:buSzPts val="1600"/>
            </a:pPr>
            <a:r>
              <a:rPr lang="en-US" sz="970" dirty="0">
                <a:solidFill>
                  <a:srgbClr val="FFFFFF"/>
                </a:solidFill>
                <a:latin typeface="Arial" panose="020B0604020202020204" pitchFamily="34" charset="0"/>
                <a:cs typeface="Arial" panose="020B0604020202020204" pitchFamily="34" charset="0"/>
              </a:rPr>
              <a:t>Hilton Garden Inn </a:t>
            </a:r>
            <a:r>
              <a:rPr lang="en-US" sz="970" dirty="0" err="1">
                <a:solidFill>
                  <a:srgbClr val="FFFFFF"/>
                </a:solidFill>
                <a:latin typeface="Arial" panose="020B0604020202020204" pitchFamily="34" charset="0"/>
                <a:cs typeface="Arial" panose="020B0604020202020204" pitchFamily="34" charset="0"/>
              </a:rPr>
              <a:t>Silao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Aeropuerto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Bajío</a:t>
            </a:r>
            <a:endParaRPr lang="en-US" sz="970" dirty="0">
              <a:solidFill>
                <a:srgbClr val="FFFFFF"/>
              </a:solidFill>
              <a:latin typeface="Arial" panose="020B0604020202020204" pitchFamily="34" charset="0"/>
              <a:cs typeface="Arial" panose="020B0604020202020204" pitchFamily="34" charset="0"/>
            </a:endParaRPr>
          </a:p>
          <a:p>
            <a:pPr indent="2888" algn="r">
              <a:buClr>
                <a:srgbClr val="FFFFFF"/>
              </a:buClr>
              <a:buSzPts val="1600"/>
            </a:pPr>
            <a:r>
              <a:rPr lang="en-US" sz="970" dirty="0" err="1">
                <a:solidFill>
                  <a:srgbClr val="FFFFFF"/>
                </a:solidFill>
                <a:latin typeface="Arial" panose="020B0604020202020204" pitchFamily="34" charset="0"/>
                <a:cs typeface="Arial" panose="020B0604020202020204" pitchFamily="34" charset="0"/>
              </a:rPr>
              <a:t>Alberca</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techada</a:t>
            </a:r>
            <a:r>
              <a:rPr lang="en-US" sz="970" dirty="0">
                <a:solidFill>
                  <a:srgbClr val="FFFFFF"/>
                </a:solidFill>
                <a:latin typeface="Arial" panose="020B0604020202020204" pitchFamily="34" charset="0"/>
                <a:cs typeface="Arial" panose="020B0604020202020204" pitchFamily="34" charset="0"/>
              </a:rPr>
              <a:t> y </a:t>
            </a:r>
            <a:r>
              <a:rPr lang="en-US" sz="970" dirty="0" err="1">
                <a:solidFill>
                  <a:srgbClr val="FFFFFF"/>
                </a:solidFill>
                <a:latin typeface="Arial" panose="020B0604020202020204" pitchFamily="34" charset="0"/>
                <a:cs typeface="Arial" panose="020B0604020202020204" pitchFamily="34" charset="0"/>
              </a:rPr>
              <a:t>climatizada</a:t>
            </a:r>
            <a:endParaRPr lang="en-US" sz="970" dirty="0">
              <a:latin typeface="Arial" panose="020B0604020202020204" pitchFamily="34" charset="0"/>
              <a:cs typeface="Arial" panose="020B0604020202020204" pitchFamily="34" charset="0"/>
            </a:endParaRPr>
          </a:p>
        </p:txBody>
      </p:sp>
      <p:pic>
        <p:nvPicPr>
          <p:cNvPr id="1698" name="Google Shape;1698;p40"/>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036433" y="3459065"/>
            <a:ext cx="3155569" cy="3397251"/>
          </a:xfrm>
          <a:prstGeom prst="rect">
            <a:avLst/>
          </a:prstGeom>
          <a:noFill/>
          <a:ln>
            <a:noFill/>
          </a:ln>
        </p:spPr>
      </p:pic>
      <p:sp>
        <p:nvSpPr>
          <p:cNvPr id="1699" name="Google Shape;1699;p40"/>
          <p:cNvSpPr/>
          <p:nvPr/>
        </p:nvSpPr>
        <p:spPr>
          <a:xfrm>
            <a:off x="9082859" y="2910499"/>
            <a:ext cx="3109140" cy="34713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00" name="Google Shape;1700;p40"/>
          <p:cNvSpPr/>
          <p:nvPr/>
        </p:nvSpPr>
        <p:spPr>
          <a:xfrm>
            <a:off x="9500283" y="6146503"/>
            <a:ext cx="2691718" cy="467713"/>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01" name="Google Shape;1701;p40"/>
          <p:cNvSpPr/>
          <p:nvPr/>
        </p:nvSpPr>
        <p:spPr>
          <a:xfrm>
            <a:off x="9244935" y="3008834"/>
            <a:ext cx="2905940" cy="150463"/>
          </a:xfrm>
          <a:prstGeom prst="rect">
            <a:avLst/>
          </a:prstGeom>
          <a:noFill/>
          <a:ln>
            <a:noFill/>
          </a:ln>
        </p:spPr>
        <p:txBody>
          <a:bodyPr spcFirstLastPara="1" wrap="square" lIns="0" tIns="0" rIns="0" bIns="0" anchor="t" anchorCtr="0">
            <a:noAutofit/>
          </a:bodyPr>
          <a:lstStyle/>
          <a:p>
            <a:pPr indent="2888">
              <a:buClr>
                <a:srgbClr val="FFFFFF"/>
              </a:buClr>
              <a:buSzPts val="1600"/>
            </a:pPr>
            <a:r>
              <a:rPr lang="en-US" sz="970" dirty="0">
                <a:solidFill>
                  <a:srgbClr val="FFFFFF"/>
                </a:solidFill>
                <a:latin typeface="Arial" panose="020B0604020202020204" pitchFamily="34" charset="0"/>
                <a:cs typeface="Arial" panose="020B0604020202020204" pitchFamily="34" charset="0"/>
              </a:rPr>
              <a:t>Hilton Garden Inn </a:t>
            </a:r>
            <a:r>
              <a:rPr lang="en-US" sz="970" dirty="0" err="1">
                <a:solidFill>
                  <a:srgbClr val="FFFFFF"/>
                </a:solidFill>
                <a:latin typeface="Arial" panose="020B0604020202020204" pitchFamily="34" charset="0"/>
                <a:cs typeface="Arial" panose="020B0604020202020204" pitchFamily="34" charset="0"/>
              </a:rPr>
              <a:t>Silao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Aeropuerto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Bajío</a:t>
            </a:r>
            <a:r>
              <a:rPr lang="en-US" sz="970" dirty="0">
                <a:solidFill>
                  <a:srgbClr val="FFFFFF"/>
                </a:solidFill>
                <a:latin typeface="Arial" panose="020B0604020202020204" pitchFamily="34" charset="0"/>
                <a:cs typeface="Arial" panose="020B0604020202020204" pitchFamily="34" charset="0"/>
              </a:rPr>
              <a:t> - </a:t>
            </a:r>
            <a:r>
              <a:rPr lang="en-US" sz="970" dirty="0" err="1">
                <a:solidFill>
                  <a:srgbClr val="FFFFFF"/>
                </a:solidFill>
                <a:latin typeface="Arial" panose="020B0604020202020204" pitchFamily="34" charset="0"/>
                <a:cs typeface="Arial" panose="020B0604020202020204" pitchFamily="34" charset="0"/>
              </a:rPr>
              <a:t>Desayuno</a:t>
            </a:r>
            <a:endParaRPr lang="en-US" sz="970" dirty="0">
              <a:latin typeface="Arial" panose="020B0604020202020204" pitchFamily="34" charset="0"/>
              <a:cs typeface="Arial" panose="020B0604020202020204" pitchFamily="34" charset="0"/>
            </a:endParaRPr>
          </a:p>
        </p:txBody>
      </p:sp>
      <p:sp>
        <p:nvSpPr>
          <p:cNvPr id="1702" name="Google Shape;1702;p40"/>
          <p:cNvSpPr/>
          <p:nvPr/>
        </p:nvSpPr>
        <p:spPr>
          <a:xfrm>
            <a:off x="9796730" y="6223366"/>
            <a:ext cx="2299584" cy="313143"/>
          </a:xfrm>
          <a:prstGeom prst="rect">
            <a:avLst/>
          </a:prstGeom>
          <a:noFill/>
          <a:ln>
            <a:noFill/>
          </a:ln>
        </p:spPr>
        <p:txBody>
          <a:bodyPr spcFirstLastPara="1" wrap="square" lIns="0" tIns="0" rIns="0" bIns="0" anchor="t" anchorCtr="0">
            <a:noAutofit/>
          </a:bodyPr>
          <a:lstStyle/>
          <a:p>
            <a:pPr indent="2888" algn="r">
              <a:buClr>
                <a:srgbClr val="FFFFFF"/>
              </a:buClr>
              <a:buSzPts val="1600"/>
            </a:pPr>
            <a:r>
              <a:rPr lang="en-US" sz="970" dirty="0">
                <a:solidFill>
                  <a:srgbClr val="FFFFFF"/>
                </a:solidFill>
                <a:latin typeface="Arial" panose="020B0604020202020204" pitchFamily="34" charset="0"/>
                <a:cs typeface="Arial" panose="020B0604020202020204" pitchFamily="34" charset="0"/>
              </a:rPr>
              <a:t>Hilton Garden Inn </a:t>
            </a:r>
            <a:r>
              <a:rPr lang="en-US" sz="970" dirty="0" err="1">
                <a:solidFill>
                  <a:srgbClr val="FFFFFF"/>
                </a:solidFill>
                <a:latin typeface="Arial" panose="020B0604020202020204" pitchFamily="34" charset="0"/>
                <a:cs typeface="Arial" panose="020B0604020202020204" pitchFamily="34" charset="0"/>
              </a:rPr>
              <a:t>Silao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Aeropuerto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Bajío</a:t>
            </a:r>
            <a:endParaRPr lang="en-US" sz="970" dirty="0">
              <a:solidFill>
                <a:srgbClr val="FFFFFF"/>
              </a:solidFill>
              <a:latin typeface="Arial" panose="020B0604020202020204" pitchFamily="34" charset="0"/>
              <a:cs typeface="Arial" panose="020B0604020202020204" pitchFamily="34" charset="0"/>
            </a:endParaRPr>
          </a:p>
          <a:p>
            <a:pPr indent="2888" algn="r">
              <a:buClr>
                <a:srgbClr val="FFFFFF"/>
              </a:buClr>
              <a:buSzPts val="1600"/>
            </a:pPr>
            <a:r>
              <a:rPr lang="en-US" sz="970" dirty="0">
                <a:solidFill>
                  <a:srgbClr val="FFFFFF"/>
                </a:solidFill>
                <a:latin typeface="Arial" panose="020B0604020202020204" pitchFamily="34" charset="0"/>
                <a:cs typeface="Arial" panose="020B0604020202020204" pitchFamily="34" charset="0"/>
              </a:rPr>
              <a:t>Sala </a:t>
            </a:r>
            <a:r>
              <a:rPr lang="en-US" sz="970" dirty="0" err="1">
                <a:solidFill>
                  <a:srgbClr val="FFFFFF"/>
                </a:solidFill>
                <a:latin typeface="Arial" panose="020B0604020202020204" pitchFamily="34" charset="0"/>
                <a:cs typeface="Arial" panose="020B0604020202020204" pitchFamily="34" charset="0"/>
              </a:rPr>
              <a:t>Milenium</a:t>
            </a:r>
            <a:endParaRPr lang="en-US" sz="970" dirty="0">
              <a:latin typeface="Arial" panose="020B0604020202020204" pitchFamily="34" charset="0"/>
              <a:cs typeface="Arial" panose="020B0604020202020204" pitchFamily="34" charset="0"/>
            </a:endParaRPr>
          </a:p>
        </p:txBody>
      </p:sp>
      <p:sp>
        <p:nvSpPr>
          <p:cNvPr id="1703" name="Google Shape;1703;p40"/>
          <p:cNvSpPr/>
          <p:nvPr/>
        </p:nvSpPr>
        <p:spPr>
          <a:xfrm>
            <a:off x="0" y="4986866"/>
            <a:ext cx="5683224" cy="1866815"/>
          </a:xfrm>
          <a:prstGeom prst="rect">
            <a:avLst/>
          </a:prstGeom>
          <a:solidFill>
            <a:srgbClr val="DC2523"/>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04" name="Google Shape;1704;p40"/>
          <p:cNvSpPr/>
          <p:nvPr/>
        </p:nvSpPr>
        <p:spPr>
          <a:xfrm>
            <a:off x="2316402" y="5598280"/>
            <a:ext cx="3089223" cy="938229"/>
          </a:xfrm>
          <a:prstGeom prst="rect">
            <a:avLst/>
          </a:prstGeom>
          <a:noFill/>
          <a:ln>
            <a:noFill/>
          </a:ln>
        </p:spPr>
        <p:txBody>
          <a:bodyPr spcFirstLastPara="1" wrap="square" lIns="0" tIns="0" rIns="0" bIns="0" anchor="t" anchorCtr="0">
            <a:noAutofit/>
          </a:bodyPr>
          <a:lstStyle/>
          <a:p>
            <a:pPr marR="3081" indent="7701">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Ideal para el </a:t>
            </a:r>
            <a:r>
              <a:rPr lang="en-US" sz="970" dirty="0" err="1">
                <a:solidFill>
                  <a:srgbClr val="FFFFFF"/>
                </a:solidFill>
                <a:latin typeface="Arial" panose="020B0604020202020204" pitchFamily="34" charset="0"/>
                <a:ea typeface="Arial"/>
                <a:cs typeface="Arial" panose="020B0604020202020204" pitchFamily="34" charset="0"/>
                <a:sym typeface="Arial"/>
              </a:rPr>
              <a:t>viajero</a:t>
            </a:r>
            <a:r>
              <a:rPr lang="en-US" sz="970" dirty="0">
                <a:solidFill>
                  <a:srgbClr val="FFFFFF"/>
                </a:solidFill>
                <a:latin typeface="Arial" panose="020B0604020202020204" pitchFamily="34" charset="0"/>
                <a:ea typeface="Arial"/>
                <a:cs typeface="Arial" panose="020B0604020202020204" pitchFamily="34" charset="0"/>
                <a:sym typeface="Arial"/>
              </a:rPr>
              <a:t> de </a:t>
            </a:r>
            <a:r>
              <a:rPr lang="en-US" sz="970" dirty="0" err="1">
                <a:solidFill>
                  <a:srgbClr val="FFFFFF"/>
                </a:solidFill>
                <a:latin typeface="Arial" panose="020B0604020202020204" pitchFamily="34" charset="0"/>
                <a:ea typeface="Arial"/>
                <a:cs typeface="Arial" panose="020B0604020202020204" pitchFamily="34" charset="0"/>
                <a:sym typeface="Arial"/>
              </a:rPr>
              <a:t>negocios</a:t>
            </a:r>
            <a:r>
              <a:rPr lang="en-US" sz="970" dirty="0">
                <a:solidFill>
                  <a:srgbClr val="FFFFFF"/>
                </a:solidFill>
                <a:latin typeface="Arial" panose="020B0604020202020204" pitchFamily="34" charset="0"/>
                <a:ea typeface="Arial"/>
                <a:cs typeface="Arial" panose="020B0604020202020204" pitchFamily="34" charset="0"/>
                <a:sym typeface="Arial"/>
              </a:rPr>
              <a:t> y de placer que </a:t>
            </a:r>
            <a:r>
              <a:rPr lang="en-US" sz="970" dirty="0" err="1">
                <a:solidFill>
                  <a:srgbClr val="FFFFFF"/>
                </a:solidFill>
                <a:latin typeface="Arial" panose="020B0604020202020204" pitchFamily="34" charset="0"/>
                <a:ea typeface="Arial"/>
                <a:cs typeface="Arial" panose="020B0604020202020204" pitchFamily="34" charset="0"/>
                <a:sym typeface="Arial"/>
              </a:rPr>
              <a:t>siempre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está</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buscando</a:t>
            </a:r>
            <a:r>
              <a:rPr lang="en-US" sz="970" dirty="0">
                <a:solidFill>
                  <a:srgbClr val="FFFFFF"/>
                </a:solidFill>
                <a:latin typeface="Arial" panose="020B0604020202020204" pitchFamily="34" charset="0"/>
                <a:ea typeface="Arial"/>
                <a:cs typeface="Arial" panose="020B0604020202020204" pitchFamily="34" charset="0"/>
                <a:sym typeface="Arial"/>
              </a:rPr>
              <a:t> la </a:t>
            </a:r>
            <a:r>
              <a:rPr lang="en-US" sz="970" dirty="0" err="1">
                <a:solidFill>
                  <a:srgbClr val="FFFFFF"/>
                </a:solidFill>
                <a:latin typeface="Arial" panose="020B0604020202020204" pitchFamily="34" charset="0"/>
                <a:ea typeface="Arial"/>
                <a:cs typeface="Arial" panose="020B0604020202020204" pitchFamily="34" charset="0"/>
                <a:sym typeface="Arial"/>
              </a:rPr>
              <a:t>mejor</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experiencia</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Diseño</a:t>
            </a:r>
            <a:r>
              <a:rPr lang="en-US" sz="970" dirty="0">
                <a:solidFill>
                  <a:srgbClr val="FFFFFF"/>
                </a:solidFill>
                <a:latin typeface="Arial" panose="020B0604020202020204" pitchFamily="34" charset="0"/>
                <a:ea typeface="Arial"/>
                <a:cs typeface="Arial" panose="020B0604020202020204" pitchFamily="34" charset="0"/>
                <a:sym typeface="Arial"/>
              </a:rPr>
              <a:t> fresco  y </a:t>
            </a:r>
            <a:r>
              <a:rPr lang="en-US" sz="970" dirty="0" err="1">
                <a:solidFill>
                  <a:srgbClr val="FFFFFF"/>
                </a:solidFill>
                <a:latin typeface="Arial" panose="020B0604020202020204" pitchFamily="34" charset="0"/>
                <a:ea typeface="Arial"/>
                <a:cs typeface="Arial" panose="020B0604020202020204" pitchFamily="34" charset="0"/>
                <a:sym typeface="Arial"/>
              </a:rPr>
              <a:t>vanguardista</a:t>
            </a:r>
            <a:r>
              <a:rPr lang="en-US" sz="970" dirty="0">
                <a:solidFill>
                  <a:srgbClr val="FFFFFF"/>
                </a:solidFill>
                <a:latin typeface="Arial" panose="020B0604020202020204" pitchFamily="34" charset="0"/>
                <a:ea typeface="Arial"/>
                <a:cs typeface="Arial" panose="020B0604020202020204" pitchFamily="34" charset="0"/>
                <a:sym typeface="Arial"/>
              </a:rPr>
              <a:t>, 128 </a:t>
            </a:r>
            <a:r>
              <a:rPr lang="en-US" sz="970" dirty="0" err="1">
                <a:solidFill>
                  <a:srgbClr val="FFFFFF"/>
                </a:solidFill>
                <a:latin typeface="Arial" panose="020B0604020202020204" pitchFamily="34" charset="0"/>
                <a:ea typeface="Arial"/>
                <a:cs typeface="Arial" panose="020B0604020202020204" pitchFamily="34" charset="0"/>
                <a:sym typeface="Arial"/>
              </a:rPr>
              <a:t>h</a:t>
            </a:r>
            <a:r>
              <a:rPr lang="en-US" sz="970" dirty="0" err="1">
                <a:solidFill>
                  <a:srgbClr val="FFFFFF"/>
                </a:solidFill>
                <a:latin typeface="Arial" panose="020B0604020202020204" pitchFamily="34" charset="0"/>
                <a:cs typeface="Arial" panose="020B0604020202020204" pitchFamily="34" charset="0"/>
              </a:rPr>
              <a:t>abitaciones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ea typeface="Arial"/>
                <a:cs typeface="Arial" panose="020B0604020202020204" pitchFamily="34" charset="0"/>
                <a:sym typeface="Arial"/>
              </a:rPr>
              <a:t>completamente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equipado</a:t>
            </a:r>
            <a:r>
              <a:rPr lang="en-US" sz="970" dirty="0">
                <a:solidFill>
                  <a:srgbClr val="FFFFFF"/>
                </a:solidFill>
                <a:latin typeface="Arial" panose="020B0604020202020204" pitchFamily="34" charset="0"/>
                <a:ea typeface="Arial"/>
                <a:cs typeface="Arial" panose="020B0604020202020204" pitchFamily="34" charset="0"/>
                <a:sym typeface="Arial"/>
              </a:rPr>
              <a:t> con internet de </a:t>
            </a:r>
            <a:r>
              <a:rPr lang="en-US" sz="970" dirty="0" err="1">
                <a:solidFill>
                  <a:srgbClr val="FFFFFF"/>
                </a:solidFill>
                <a:latin typeface="Arial" panose="020B0604020202020204" pitchFamily="34" charset="0"/>
                <a:ea typeface="Arial"/>
                <a:cs typeface="Arial" panose="020B0604020202020204" pitchFamily="34" charset="0"/>
                <a:sym typeface="Arial"/>
              </a:rPr>
              <a:t>alta</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velocidad</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cs typeface="Arial" panose="020B0604020202020204" pitchFamily="34" charset="0"/>
              </a:rPr>
              <a:t>cortesía</a:t>
            </a:r>
            <a:r>
              <a:rPr lang="en-US" sz="970" dirty="0">
                <a:solidFill>
                  <a:srgbClr val="FFFFFF"/>
                </a:solidFill>
                <a:latin typeface="Arial" panose="020B0604020202020204" pitchFamily="34" charset="0"/>
                <a:ea typeface="Arial"/>
                <a:cs typeface="Arial" panose="020B0604020202020204" pitchFamily="34" charset="0"/>
                <a:sym typeface="Arial"/>
              </a:rPr>
              <a:t>. Se </a:t>
            </a:r>
            <a:r>
              <a:rPr lang="en-US" sz="970" dirty="0" err="1">
                <a:solidFill>
                  <a:srgbClr val="FFFFFF"/>
                </a:solidFill>
                <a:latin typeface="Arial" panose="020B0604020202020204" pitchFamily="34" charset="0"/>
                <a:ea typeface="Arial"/>
                <a:cs typeface="Arial" panose="020B0604020202020204" pitchFamily="34" charset="0"/>
                <a:sym typeface="Arial"/>
              </a:rPr>
              <a:t>ofrece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desayuno</a:t>
            </a:r>
            <a:r>
              <a:rPr lang="en-US" sz="970" dirty="0">
                <a:solidFill>
                  <a:srgbClr val="FFFFFF"/>
                </a:solidFill>
                <a:latin typeface="Arial" panose="020B0604020202020204" pitchFamily="34" charset="0"/>
                <a:ea typeface="Arial"/>
                <a:cs typeface="Arial" panose="020B0604020202020204" pitchFamily="34" charset="0"/>
                <a:sym typeface="Arial"/>
              </a:rPr>
              <a:t> buffet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cortesía</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durante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su</a:t>
            </a:r>
            <a:r>
              <a:rPr lang="en-US" sz="970" dirty="0">
                <a:solidFill>
                  <a:srgbClr val="FFFFFF"/>
                </a:solidFill>
                <a:latin typeface="Arial" panose="020B0604020202020204" pitchFamily="34" charset="0"/>
                <a:ea typeface="Arial"/>
                <a:cs typeface="Arial" panose="020B0604020202020204" pitchFamily="34" charset="0"/>
                <a:sym typeface="Arial"/>
              </a:rPr>
              <a:t> estancia.</a:t>
            </a:r>
            <a:endParaRPr sz="1092" dirty="0">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274ED7C4-8BC3-E34F-B287-0D37CDB116C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7202" y="5666598"/>
            <a:ext cx="1421999" cy="632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41"/>
          <p:cNvSpPr/>
          <p:nvPr/>
        </p:nvSpPr>
        <p:spPr>
          <a:xfrm>
            <a:off x="0" y="1685"/>
            <a:ext cx="5683250" cy="4991099"/>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2" name="Google Shape;1712;p41"/>
          <p:cNvSpPr/>
          <p:nvPr/>
        </p:nvSpPr>
        <p:spPr>
          <a:xfrm>
            <a:off x="3947889" y="4138798"/>
            <a:ext cx="1737750"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3" name="Google Shape;1713;p41"/>
          <p:cNvSpPr/>
          <p:nvPr/>
        </p:nvSpPr>
        <p:spPr>
          <a:xfrm>
            <a:off x="5764002" y="1685"/>
            <a:ext cx="3155563" cy="337819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4" name="Google Shape;1714;p41"/>
          <p:cNvSpPr/>
          <p:nvPr/>
        </p:nvSpPr>
        <p:spPr>
          <a:xfrm>
            <a:off x="9036438" y="1685"/>
            <a:ext cx="3155562" cy="3378193"/>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5" name="Google Shape;1715;p41"/>
          <p:cNvSpPr/>
          <p:nvPr/>
        </p:nvSpPr>
        <p:spPr>
          <a:xfrm>
            <a:off x="5764002" y="3462428"/>
            <a:ext cx="3155563" cy="3397251"/>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6" name="Google Shape;1716;p41"/>
          <p:cNvSpPr/>
          <p:nvPr/>
        </p:nvSpPr>
        <p:spPr>
          <a:xfrm>
            <a:off x="6659808" y="2910499"/>
            <a:ext cx="2247341" cy="34713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7" name="Google Shape;1717;p41"/>
          <p:cNvSpPr/>
          <p:nvPr/>
        </p:nvSpPr>
        <p:spPr>
          <a:xfrm>
            <a:off x="6027484" y="6146503"/>
            <a:ext cx="2874709"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8" name="Google Shape;1718;p41"/>
          <p:cNvSpPr/>
          <p:nvPr/>
        </p:nvSpPr>
        <p:spPr>
          <a:xfrm>
            <a:off x="9036437" y="3462428"/>
            <a:ext cx="3155629" cy="3397236"/>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19" name="Google Shape;1719;p41"/>
          <p:cNvSpPr/>
          <p:nvPr/>
        </p:nvSpPr>
        <p:spPr>
          <a:xfrm>
            <a:off x="4013200" y="4163484"/>
            <a:ext cx="1670145" cy="347128"/>
          </a:xfrm>
          <a:prstGeom prst="rect">
            <a:avLst/>
          </a:prstGeom>
          <a:noFill/>
          <a:ln>
            <a:noFill/>
          </a:ln>
        </p:spPr>
        <p:txBody>
          <a:bodyPr spcFirstLastPara="1" wrap="square" lIns="0" tIns="0" rIns="0" bIns="0" anchor="t" anchorCtr="0">
            <a:noAutofit/>
          </a:bodyPr>
          <a:lstStyle/>
          <a:p>
            <a:pPr indent="101271">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iStay</a:t>
            </a:r>
            <a:r>
              <a:rPr lang="en-US" sz="970" dirty="0">
                <a:solidFill>
                  <a:srgbClr val="FFFFFF"/>
                </a:solidFill>
                <a:latin typeface="Arial" panose="020B0604020202020204" pitchFamily="34" charset="0"/>
                <a:ea typeface="Arial"/>
                <a:cs typeface="Arial" panose="020B0604020202020204" pitchFamily="34" charset="0"/>
                <a:sym typeface="Arial"/>
              </a:rPr>
              <a:t> Monterrey </a:t>
            </a:r>
            <a:r>
              <a:rPr lang="en-US" sz="970" dirty="0" err="1">
                <a:solidFill>
                  <a:srgbClr val="FFFFFF"/>
                </a:solidFill>
                <a:latin typeface="Arial" panose="020B0604020202020204" pitchFamily="34" charset="0"/>
                <a:ea typeface="Arial"/>
                <a:cs typeface="Arial" panose="020B0604020202020204" pitchFamily="34" charset="0"/>
                <a:sym typeface="Arial"/>
              </a:rPr>
              <a:t>Histórico</a:t>
            </a:r>
            <a:endParaRPr lang="en-US" sz="970" dirty="0">
              <a:solidFill>
                <a:srgbClr val="FFFFFF"/>
              </a:solidFill>
              <a:latin typeface="Arial" panose="020B0604020202020204" pitchFamily="34" charset="0"/>
              <a:ea typeface="Arial"/>
              <a:cs typeface="Arial" panose="020B0604020202020204" pitchFamily="34" charset="0"/>
              <a:sym typeface="Arial"/>
            </a:endParaRPr>
          </a:p>
          <a:p>
            <a:pPr indent="101271">
              <a:buClr>
                <a:srgbClr val="FFFFFF"/>
              </a:buClr>
              <a:buSzPts val="1600"/>
            </a:pPr>
            <a:r>
              <a:rPr lang="en-US" sz="970" dirty="0">
                <a:solidFill>
                  <a:srgbClr val="FFFFFF"/>
                </a:solidFill>
                <a:latin typeface="Arial" panose="020B0604020202020204" pitchFamily="34" charset="0"/>
                <a:cs typeface="Arial" panose="020B0604020202020204" pitchFamily="34" charset="0"/>
              </a:rPr>
              <a:t>191 </a:t>
            </a:r>
            <a:r>
              <a:rPr lang="en-US" sz="970" dirty="0" err="1">
                <a:solidFill>
                  <a:srgbClr val="FFFFFF"/>
                </a:solidFill>
                <a:latin typeface="Arial" panose="020B0604020202020204" pitchFamily="34" charset="0"/>
                <a:cs typeface="Arial" panose="020B0604020202020204" pitchFamily="34" charset="0"/>
              </a:rPr>
              <a:t>Habitaciones</a:t>
            </a:r>
            <a:endParaRPr lang="en-MX" sz="970" dirty="0">
              <a:solidFill>
                <a:srgbClr val="FFFFFF"/>
              </a:solidFill>
              <a:latin typeface="Arial" panose="020B0604020202020204" pitchFamily="34" charset="0"/>
              <a:cs typeface="Arial" panose="020B0604020202020204" pitchFamily="34" charset="0"/>
            </a:endParaRPr>
          </a:p>
        </p:txBody>
      </p:sp>
      <p:pic>
        <p:nvPicPr>
          <p:cNvPr id="1720" name="Google Shape;1720;p4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036432" y="1685"/>
            <a:ext cx="3155569" cy="3378195"/>
          </a:xfrm>
          <a:prstGeom prst="rect">
            <a:avLst/>
          </a:prstGeom>
          <a:noFill/>
          <a:ln>
            <a:noFill/>
          </a:ln>
        </p:spPr>
      </p:pic>
      <p:sp>
        <p:nvSpPr>
          <p:cNvPr id="1721" name="Google Shape;1721;p41"/>
          <p:cNvSpPr/>
          <p:nvPr/>
        </p:nvSpPr>
        <p:spPr>
          <a:xfrm>
            <a:off x="6731689" y="2935205"/>
            <a:ext cx="2277802" cy="294913"/>
          </a:xfrm>
          <a:prstGeom prst="rect">
            <a:avLst/>
          </a:prstGeom>
          <a:noFill/>
          <a:ln>
            <a:noFill/>
          </a:ln>
        </p:spPr>
        <p:txBody>
          <a:bodyPr spcFirstLastPara="1" wrap="square" lIns="0" tIns="0" rIns="0" bIns="0" anchor="t" anchorCtr="0">
            <a:noAutofit/>
          </a:bodyPr>
          <a:lstStyle/>
          <a:p>
            <a:pPr indent="120524">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iStay</a:t>
            </a:r>
            <a:r>
              <a:rPr lang="en-US" sz="970" dirty="0">
                <a:solidFill>
                  <a:srgbClr val="FFFFFF"/>
                </a:solidFill>
                <a:latin typeface="Arial" panose="020B0604020202020204" pitchFamily="34" charset="0"/>
                <a:ea typeface="Arial"/>
                <a:cs typeface="Arial" panose="020B0604020202020204" pitchFamily="34" charset="0"/>
                <a:sym typeface="Arial"/>
              </a:rPr>
              <a:t> Cd. Juárez - Superior King</a:t>
            </a:r>
            <a:endParaRPr sz="970" dirty="0">
              <a:solidFill>
                <a:srgbClr val="FFFFFF"/>
              </a:solidFill>
              <a:latin typeface="Arial" panose="020B0604020202020204" pitchFamily="34" charset="0"/>
              <a:ea typeface="Arial"/>
              <a:cs typeface="Arial" panose="020B0604020202020204" pitchFamily="34" charset="0"/>
              <a:sym typeface="Arial"/>
            </a:endParaRPr>
          </a:p>
          <a:p>
            <a:pPr indent="120524">
              <a:buClr>
                <a:srgbClr val="FFFFFF"/>
              </a:buClr>
              <a:buSzPts val="1600"/>
            </a:pPr>
            <a:r>
              <a:rPr lang="en-US" sz="970" dirty="0">
                <a:solidFill>
                  <a:srgbClr val="FFFFFF"/>
                </a:solidFill>
                <a:latin typeface="Arial" panose="020B0604020202020204" pitchFamily="34" charset="0"/>
                <a:cs typeface="Arial" panose="020B0604020202020204" pitchFamily="34" charset="0"/>
              </a:rPr>
              <a:t>147 </a:t>
            </a:r>
            <a:r>
              <a:rPr lang="en-US" sz="970" dirty="0" err="1">
                <a:solidFill>
                  <a:srgbClr val="FFFFFF"/>
                </a:solidFill>
                <a:latin typeface="Arial" panose="020B0604020202020204" pitchFamily="34" charset="0"/>
                <a:cs typeface="Arial" panose="020B0604020202020204" pitchFamily="34" charset="0"/>
              </a:rPr>
              <a:t>Habitaciones</a:t>
            </a:r>
            <a:endParaRPr sz="970" dirty="0">
              <a:solidFill>
                <a:srgbClr val="FFFFFF"/>
              </a:solidFill>
              <a:latin typeface="Arial" panose="020B0604020202020204" pitchFamily="34" charset="0"/>
              <a:cs typeface="Arial" panose="020B0604020202020204" pitchFamily="34" charset="0"/>
            </a:endParaRPr>
          </a:p>
        </p:txBody>
      </p:sp>
      <p:sp>
        <p:nvSpPr>
          <p:cNvPr id="1722" name="Google Shape;1722;p41"/>
          <p:cNvSpPr/>
          <p:nvPr/>
        </p:nvSpPr>
        <p:spPr>
          <a:xfrm>
            <a:off x="6045200" y="6252770"/>
            <a:ext cx="2874709" cy="134602"/>
          </a:xfrm>
          <a:prstGeom prst="rect">
            <a:avLst/>
          </a:prstGeom>
          <a:noFill/>
          <a:ln>
            <a:noFill/>
          </a:ln>
        </p:spPr>
        <p:txBody>
          <a:bodyPr spcFirstLastPara="1" wrap="square" lIns="0" tIns="0" rIns="0" bIns="0" anchor="t" anchorCtr="0">
            <a:noAutofit/>
          </a:bodyPr>
          <a:lstStyle/>
          <a:p>
            <a:pPr indent="126686">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iStay</a:t>
            </a:r>
            <a:r>
              <a:rPr lang="en-US" sz="970" dirty="0">
                <a:solidFill>
                  <a:srgbClr val="FFFFFF"/>
                </a:solidFill>
                <a:latin typeface="Arial" panose="020B0604020202020204" pitchFamily="34" charset="0"/>
                <a:ea typeface="Arial"/>
                <a:cs typeface="Arial" panose="020B0604020202020204" pitchFamily="34" charset="0"/>
                <a:sym typeface="Arial"/>
              </a:rPr>
              <a:t> Monterrey </a:t>
            </a:r>
            <a:r>
              <a:rPr lang="en-US" sz="970" dirty="0" err="1">
                <a:solidFill>
                  <a:srgbClr val="FFFFFF"/>
                </a:solidFill>
                <a:latin typeface="Arial" panose="020B0604020202020204" pitchFamily="34" charset="0"/>
                <a:ea typeface="Arial"/>
                <a:cs typeface="Arial" panose="020B0604020202020204" pitchFamily="34" charset="0"/>
                <a:sym typeface="Arial"/>
              </a:rPr>
              <a:t>Histórico</a:t>
            </a:r>
            <a:r>
              <a:rPr lang="en-US" sz="970" dirty="0">
                <a:solidFill>
                  <a:srgbClr val="FFFFFF"/>
                </a:solidFill>
                <a:latin typeface="Arial" panose="020B0604020202020204" pitchFamily="34" charset="0"/>
                <a:ea typeface="Arial"/>
                <a:cs typeface="Arial" panose="020B0604020202020204" pitchFamily="34" charset="0"/>
                <a:sym typeface="Arial"/>
              </a:rPr>
              <a:t> - </a:t>
            </a:r>
            <a:r>
              <a:rPr lang="en-US" sz="970" dirty="0" err="1">
                <a:solidFill>
                  <a:srgbClr val="FFFFFF"/>
                </a:solidFill>
                <a:latin typeface="Arial" panose="020B0604020202020204" pitchFamily="34" charset="0"/>
                <a:ea typeface="Arial"/>
                <a:cs typeface="Arial" panose="020B0604020202020204" pitchFamily="34" charset="0"/>
                <a:sym typeface="Arial"/>
              </a:rPr>
              <a:t>Alberca</a:t>
            </a:r>
            <a:r>
              <a:rPr lang="en-US" sz="970" dirty="0">
                <a:solidFill>
                  <a:srgbClr val="FFFFFF"/>
                </a:solidFill>
                <a:latin typeface="Arial" panose="020B0604020202020204" pitchFamily="34" charset="0"/>
                <a:ea typeface="Arial"/>
                <a:cs typeface="Arial" panose="020B0604020202020204" pitchFamily="34" charset="0"/>
                <a:sym typeface="Arial"/>
              </a:rPr>
              <a:t> al </a:t>
            </a:r>
            <a:r>
              <a:rPr lang="en-US" sz="970" dirty="0" err="1">
                <a:solidFill>
                  <a:srgbClr val="FFFFFF"/>
                </a:solidFill>
                <a:latin typeface="Arial" panose="020B0604020202020204" pitchFamily="34" charset="0"/>
                <a:ea typeface="Arial"/>
                <a:cs typeface="Arial" panose="020B0604020202020204" pitchFamily="34" charset="0"/>
                <a:sym typeface="Arial"/>
              </a:rPr>
              <a:t>aire</a:t>
            </a:r>
            <a:r>
              <a:rPr lang="en-US" sz="970" dirty="0">
                <a:solidFill>
                  <a:srgbClr val="FFFFFF"/>
                </a:solidFill>
                <a:latin typeface="Arial" panose="020B0604020202020204" pitchFamily="34" charset="0"/>
                <a:ea typeface="Arial"/>
                <a:cs typeface="Arial" panose="020B0604020202020204" pitchFamily="34" charset="0"/>
                <a:sym typeface="Arial"/>
              </a:rPr>
              <a:t> libre</a:t>
            </a:r>
            <a:endParaRPr sz="1092" dirty="0">
              <a:latin typeface="Arial" panose="020B0604020202020204" pitchFamily="34" charset="0"/>
              <a:cs typeface="Arial" panose="020B0604020202020204" pitchFamily="34" charset="0"/>
            </a:endParaRPr>
          </a:p>
        </p:txBody>
      </p:sp>
      <p:sp>
        <p:nvSpPr>
          <p:cNvPr id="1723" name="Google Shape;1723;p41"/>
          <p:cNvSpPr/>
          <p:nvPr/>
        </p:nvSpPr>
        <p:spPr>
          <a:xfrm>
            <a:off x="9732371" y="2910506"/>
            <a:ext cx="2459553" cy="3471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24" name="Google Shape;1724;p41"/>
          <p:cNvSpPr/>
          <p:nvPr/>
        </p:nvSpPr>
        <p:spPr>
          <a:xfrm>
            <a:off x="9798051" y="6146503"/>
            <a:ext cx="2393951"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25" name="Google Shape;1725;p41"/>
          <p:cNvSpPr/>
          <p:nvPr/>
        </p:nvSpPr>
        <p:spPr>
          <a:xfrm>
            <a:off x="9883710" y="3008841"/>
            <a:ext cx="2093685" cy="134630"/>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iStay</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a:solidFill>
                  <a:srgbClr val="FFFFFF"/>
                </a:solidFill>
                <a:latin typeface="Arial" panose="020B0604020202020204" pitchFamily="34" charset="0"/>
                <a:cs typeface="Arial" panose="020B0604020202020204" pitchFamily="34" charset="0"/>
              </a:rPr>
              <a:t>Monterrey </a:t>
            </a:r>
            <a:r>
              <a:rPr lang="en-US" sz="970" dirty="0" err="1">
                <a:solidFill>
                  <a:srgbClr val="FFFFFF"/>
                </a:solidFill>
                <a:latin typeface="Arial" panose="020B0604020202020204" pitchFamily="34" charset="0"/>
                <a:cs typeface="Arial" panose="020B0604020202020204" pitchFamily="34" charset="0"/>
              </a:rPr>
              <a:t>Histórico</a:t>
            </a:r>
            <a:r>
              <a:rPr lang="en-US" sz="970" dirty="0">
                <a:solidFill>
                  <a:srgbClr val="FFFFFF"/>
                </a:solidFill>
                <a:latin typeface="Arial" panose="020B0604020202020204" pitchFamily="34" charset="0"/>
                <a:ea typeface="Arial"/>
                <a:cs typeface="Arial" panose="020B0604020202020204" pitchFamily="34" charset="0"/>
                <a:sym typeface="Arial"/>
              </a:rPr>
              <a:t> - </a:t>
            </a:r>
            <a:r>
              <a:rPr lang="en-US" sz="970" dirty="0" err="1">
                <a:solidFill>
                  <a:srgbClr val="FFFFFF"/>
                </a:solidFill>
                <a:latin typeface="Arial" panose="020B0604020202020204" pitchFamily="34" charset="0"/>
                <a:ea typeface="Arial"/>
                <a:cs typeface="Arial" panose="020B0604020202020204" pitchFamily="34" charset="0"/>
                <a:sym typeface="Arial"/>
              </a:rPr>
              <a:t>Desayuno</a:t>
            </a:r>
            <a:endParaRPr sz="1092" dirty="0">
              <a:latin typeface="Arial" panose="020B0604020202020204" pitchFamily="34" charset="0"/>
              <a:cs typeface="Arial" panose="020B0604020202020204" pitchFamily="34" charset="0"/>
            </a:endParaRPr>
          </a:p>
        </p:txBody>
      </p:sp>
      <p:sp>
        <p:nvSpPr>
          <p:cNvPr id="1726" name="Google Shape;1726;p41"/>
          <p:cNvSpPr/>
          <p:nvPr/>
        </p:nvSpPr>
        <p:spPr>
          <a:xfrm>
            <a:off x="9960667" y="6160344"/>
            <a:ext cx="2068761" cy="294913"/>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iStay</a:t>
            </a:r>
            <a:r>
              <a:rPr lang="en-US" sz="970" dirty="0">
                <a:solidFill>
                  <a:srgbClr val="FFFFFF"/>
                </a:solidFill>
                <a:latin typeface="Arial" panose="020B0604020202020204" pitchFamily="34" charset="0"/>
                <a:ea typeface="Arial"/>
                <a:cs typeface="Arial" panose="020B0604020202020204" pitchFamily="34" charset="0"/>
                <a:sym typeface="Arial"/>
              </a:rPr>
              <a:t> Cd. Victoria - Salón Tamaulipas</a:t>
            </a:r>
            <a:endParaRPr sz="970" dirty="0">
              <a:solidFill>
                <a:srgbClr val="FFFFFF"/>
              </a:solidFill>
              <a:latin typeface="Arial" panose="020B0604020202020204" pitchFamily="34" charset="0"/>
              <a:ea typeface="Arial"/>
              <a:cs typeface="Arial" panose="020B0604020202020204" pitchFamily="34" charset="0"/>
              <a:sym typeface="Arial"/>
            </a:endParaRPr>
          </a:p>
          <a:p>
            <a:pPr indent="7701">
              <a:buClr>
                <a:srgbClr val="FFFFFF"/>
              </a:buClr>
              <a:buSzPts val="1600"/>
            </a:pPr>
            <a:r>
              <a:rPr lang="en-US" sz="970" dirty="0">
                <a:solidFill>
                  <a:srgbClr val="FFFFFF"/>
                </a:solidFill>
                <a:latin typeface="Arial" panose="020B0604020202020204" pitchFamily="34" charset="0"/>
                <a:cs typeface="Arial" panose="020B0604020202020204" pitchFamily="34" charset="0"/>
              </a:rPr>
              <a:t>175 </a:t>
            </a:r>
            <a:r>
              <a:rPr lang="en-US" sz="970" dirty="0" err="1">
                <a:solidFill>
                  <a:srgbClr val="FFFFFF"/>
                </a:solidFill>
                <a:latin typeface="Arial" panose="020B0604020202020204" pitchFamily="34" charset="0"/>
                <a:cs typeface="Arial" panose="020B0604020202020204" pitchFamily="34" charset="0"/>
              </a:rPr>
              <a:t>Habitaciones</a:t>
            </a:r>
            <a:endParaRPr sz="970" dirty="0">
              <a:solidFill>
                <a:srgbClr val="FFFFFF"/>
              </a:solidFill>
              <a:latin typeface="Arial" panose="020B0604020202020204" pitchFamily="34" charset="0"/>
              <a:cs typeface="Arial" panose="020B0604020202020204" pitchFamily="34" charset="0"/>
            </a:endParaRPr>
          </a:p>
        </p:txBody>
      </p:sp>
      <p:sp>
        <p:nvSpPr>
          <p:cNvPr id="1727" name="Google Shape;1727;p41"/>
          <p:cNvSpPr/>
          <p:nvPr/>
        </p:nvSpPr>
        <p:spPr>
          <a:xfrm>
            <a:off x="2430737" y="5346049"/>
            <a:ext cx="2974833" cy="1105033"/>
          </a:xfrm>
          <a:prstGeom prst="rect">
            <a:avLst/>
          </a:prstGeom>
          <a:noFill/>
          <a:ln>
            <a:noFill/>
          </a:ln>
        </p:spPr>
        <p:txBody>
          <a:bodyPr spcFirstLastPara="1" wrap="square" lIns="0" tIns="0" rIns="0" bIns="0" anchor="t" anchorCtr="0">
            <a:noAutofit/>
          </a:bodyPr>
          <a:lstStyle/>
          <a:p>
            <a:pPr marR="3081" algn="just">
              <a:buClr>
                <a:srgbClr val="4A4A49"/>
              </a:buClr>
              <a:buSzPts val="1600"/>
            </a:pPr>
            <a:r>
              <a:rPr lang="en-US" sz="970" dirty="0" err="1">
                <a:solidFill>
                  <a:srgbClr val="4A4A49"/>
                </a:solidFill>
                <a:latin typeface="Arial"/>
                <a:ea typeface="Arial"/>
                <a:cs typeface="Arial"/>
                <a:sym typeface="Arial"/>
              </a:rPr>
              <a:t>Excelente</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opción</a:t>
            </a:r>
            <a:r>
              <a:rPr lang="en-US" sz="970" dirty="0">
                <a:solidFill>
                  <a:srgbClr val="4A4A49"/>
                </a:solidFill>
                <a:latin typeface="Arial"/>
                <a:ea typeface="Arial"/>
                <a:cs typeface="Arial"/>
                <a:sym typeface="Arial"/>
              </a:rPr>
              <a:t> para los </a:t>
            </a:r>
            <a:r>
              <a:rPr lang="en-US" sz="970" dirty="0" err="1">
                <a:solidFill>
                  <a:srgbClr val="4A4A49"/>
                </a:solidFill>
                <a:latin typeface="Arial"/>
                <a:ea typeface="Arial"/>
                <a:cs typeface="Arial"/>
                <a:sym typeface="Arial"/>
              </a:rPr>
              <a:t>viajeros</a:t>
            </a:r>
            <a:r>
              <a:rPr lang="en-US" sz="970" dirty="0">
                <a:solidFill>
                  <a:srgbClr val="4A4A49"/>
                </a:solidFill>
                <a:latin typeface="Arial"/>
                <a:ea typeface="Arial"/>
                <a:cs typeface="Arial"/>
                <a:sym typeface="Arial"/>
              </a:rPr>
              <a:t> que </a:t>
            </a:r>
            <a:r>
              <a:rPr lang="en-US" sz="970" dirty="0" err="1">
                <a:solidFill>
                  <a:srgbClr val="4A4A49"/>
                </a:solidFill>
                <a:latin typeface="Arial"/>
                <a:ea typeface="Arial"/>
                <a:cs typeface="Arial"/>
                <a:sym typeface="Arial"/>
              </a:rPr>
              <a:t>buscan</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ubicaciones</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en</a:t>
            </a:r>
            <a:r>
              <a:rPr lang="en-US" sz="970" dirty="0">
                <a:solidFill>
                  <a:srgbClr val="4A4A49"/>
                </a:solidFill>
                <a:latin typeface="Arial"/>
                <a:ea typeface="Arial"/>
                <a:cs typeface="Arial"/>
                <a:sym typeface="Arial"/>
              </a:rPr>
              <a:t> zonas de gran </a:t>
            </a:r>
            <a:r>
              <a:rPr lang="en-US" sz="970" dirty="0" err="1">
                <a:solidFill>
                  <a:srgbClr val="4A4A49"/>
                </a:solidFill>
                <a:latin typeface="Arial"/>
                <a:ea typeface="Arial"/>
                <a:cs typeface="Arial"/>
                <a:sym typeface="Arial"/>
              </a:rPr>
              <a:t>afluencia</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comercial</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Ofrecen</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comodidad</a:t>
            </a:r>
            <a:r>
              <a:rPr lang="en-US" sz="970" dirty="0">
                <a:solidFill>
                  <a:srgbClr val="4A4A49"/>
                </a:solidFill>
                <a:latin typeface="Arial"/>
                <a:ea typeface="Arial"/>
                <a:cs typeface="Arial"/>
                <a:sym typeface="Arial"/>
              </a:rPr>
              <a:t> y </a:t>
            </a:r>
            <a:r>
              <a:rPr lang="en-US" sz="970" dirty="0" err="1">
                <a:solidFill>
                  <a:srgbClr val="4A4A49"/>
                </a:solidFill>
                <a:latin typeface="Arial"/>
                <a:ea typeface="Arial"/>
                <a:cs typeface="Arial"/>
                <a:sym typeface="Arial"/>
              </a:rPr>
              <a:t>excelente</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servicio</a:t>
            </a:r>
            <a:r>
              <a:rPr lang="en-US" sz="970" dirty="0">
                <a:solidFill>
                  <a:srgbClr val="4A4A49"/>
                </a:solidFill>
                <a:latin typeface="Arial"/>
                <a:ea typeface="Arial"/>
                <a:cs typeface="Arial"/>
                <a:sym typeface="Arial"/>
              </a:rPr>
              <a:t> a un </a:t>
            </a:r>
            <a:r>
              <a:rPr lang="en-US" sz="970" dirty="0" err="1">
                <a:solidFill>
                  <a:srgbClr val="4A4A49"/>
                </a:solidFill>
                <a:latin typeface="Arial"/>
                <a:ea typeface="Arial"/>
                <a:cs typeface="Arial"/>
                <a:sym typeface="Arial"/>
              </a:rPr>
              <a:t>precio</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justo</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En</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hoteles</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iStay</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nuestros</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huéspedes</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podrán</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sentirse</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seguros</a:t>
            </a:r>
            <a:r>
              <a:rPr lang="en-US" sz="970" dirty="0">
                <a:solidFill>
                  <a:srgbClr val="4A4A49"/>
                </a:solidFill>
                <a:latin typeface="Arial"/>
                <a:ea typeface="Arial"/>
                <a:cs typeface="Arial"/>
                <a:sym typeface="Arial"/>
              </a:rPr>
              <a:t> de que </a:t>
            </a:r>
            <a:r>
              <a:rPr lang="en-US" sz="970" dirty="0" err="1">
                <a:solidFill>
                  <a:srgbClr val="4A4A49"/>
                </a:solidFill>
                <a:latin typeface="Arial"/>
                <a:ea typeface="Arial"/>
                <a:cs typeface="Arial"/>
                <a:sym typeface="Arial"/>
              </a:rPr>
              <a:t>su</a:t>
            </a:r>
            <a:r>
              <a:rPr lang="en-US" sz="970" dirty="0">
                <a:solidFill>
                  <a:srgbClr val="4A4A49"/>
                </a:solidFill>
                <a:latin typeface="Arial"/>
                <a:ea typeface="Arial"/>
                <a:cs typeface="Arial"/>
                <a:sym typeface="Arial"/>
              </a:rPr>
              <a:t> estancia </a:t>
            </a:r>
            <a:r>
              <a:rPr lang="en-US" sz="970" dirty="0" err="1">
                <a:solidFill>
                  <a:srgbClr val="4A4A49"/>
                </a:solidFill>
                <a:latin typeface="Arial"/>
                <a:ea typeface="Arial"/>
                <a:cs typeface="Arial"/>
                <a:sym typeface="Arial"/>
              </a:rPr>
              <a:t>será</a:t>
            </a:r>
            <a:r>
              <a:rPr lang="en-US" sz="970" dirty="0">
                <a:solidFill>
                  <a:srgbClr val="4A4A49"/>
                </a:solidFill>
                <a:latin typeface="Arial"/>
                <a:ea typeface="Arial"/>
                <a:cs typeface="Arial"/>
                <a:sym typeface="Arial"/>
              </a:rPr>
              <a:t> una  </a:t>
            </a:r>
            <a:r>
              <a:rPr lang="en-US" sz="970" dirty="0" err="1">
                <a:solidFill>
                  <a:srgbClr val="4A4A49"/>
                </a:solidFill>
                <a:latin typeface="Arial"/>
                <a:ea typeface="Arial"/>
                <a:cs typeface="Arial"/>
                <a:sym typeface="Arial"/>
              </a:rPr>
              <a:t>experiencia</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extraordinaria</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Damos</a:t>
            </a:r>
            <a:r>
              <a:rPr lang="en-US" sz="970" dirty="0">
                <a:solidFill>
                  <a:srgbClr val="4A4A49"/>
                </a:solidFill>
                <a:latin typeface="Arial"/>
                <a:ea typeface="Arial"/>
                <a:cs typeface="Arial"/>
                <a:sym typeface="Arial"/>
              </a:rPr>
              <a:t> la </a:t>
            </a:r>
            <a:r>
              <a:rPr lang="en-US" sz="970" dirty="0" err="1">
                <a:solidFill>
                  <a:srgbClr val="4A4A49"/>
                </a:solidFill>
                <a:latin typeface="Arial"/>
                <a:ea typeface="Arial"/>
                <a:cs typeface="Arial"/>
                <a:sym typeface="Arial"/>
              </a:rPr>
              <a:t>mejor</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bienvenida</a:t>
            </a:r>
            <a:r>
              <a:rPr lang="en-US" sz="970" dirty="0">
                <a:solidFill>
                  <a:srgbClr val="4A4A49"/>
                </a:solidFill>
                <a:latin typeface="Arial"/>
                <a:ea typeface="Arial"/>
                <a:cs typeface="Arial"/>
                <a:sym typeface="Arial"/>
              </a:rPr>
              <a:t>  a </a:t>
            </a:r>
            <a:r>
              <a:rPr lang="en-US" sz="970" dirty="0" err="1">
                <a:solidFill>
                  <a:srgbClr val="4A4A49"/>
                </a:solidFill>
                <a:latin typeface="Arial"/>
                <a:ea typeface="Arial"/>
                <a:cs typeface="Arial"/>
                <a:sym typeface="Arial"/>
              </a:rPr>
              <a:t>nuestros</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huéspedes</a:t>
            </a:r>
            <a:r>
              <a:rPr lang="en-US" sz="970" dirty="0">
                <a:solidFill>
                  <a:srgbClr val="4A4A49"/>
                </a:solidFill>
                <a:latin typeface="Arial"/>
                <a:ea typeface="Arial"/>
                <a:cs typeface="Arial"/>
                <a:sym typeface="Arial"/>
              </a:rPr>
              <a:t> </a:t>
            </a:r>
            <a:r>
              <a:rPr lang="en-US" sz="970" dirty="0" err="1">
                <a:solidFill>
                  <a:srgbClr val="4A4A49"/>
                </a:solidFill>
                <a:latin typeface="Arial"/>
                <a:ea typeface="Arial"/>
                <a:cs typeface="Arial"/>
                <a:sym typeface="Arial"/>
              </a:rPr>
              <a:t>en</a:t>
            </a:r>
            <a:r>
              <a:rPr lang="en-US" sz="970" dirty="0">
                <a:solidFill>
                  <a:srgbClr val="4A4A49"/>
                </a:solidFill>
                <a:latin typeface="Arial"/>
                <a:ea typeface="Arial"/>
                <a:cs typeface="Arial"/>
                <a:sym typeface="Arial"/>
              </a:rPr>
              <a:t> Monterrey, Ciudad Victoria y  Ciudad Juárez.</a:t>
            </a:r>
            <a:endParaRPr sz="1092" dirty="0"/>
          </a:p>
        </p:txBody>
      </p:sp>
      <p:pic>
        <p:nvPicPr>
          <p:cNvPr id="1728" name="Google Shape;1728;p41"/>
          <p:cNvPicPr preferRelativeResize="0"/>
          <p:nvPr/>
        </p:nvPicPr>
        <p:blipFill>
          <a:blip r:embed="rId9" cstate="email">
            <a:extLst>
              <a:ext uri="{28A0092B-C50C-407E-A947-70E740481C1C}">
                <a14:useLocalDpi xmlns:a14="http://schemas.microsoft.com/office/drawing/2010/main"/>
              </a:ext>
            </a:extLst>
          </a:blip>
          <a:srcRect/>
          <a:stretch/>
        </p:blipFill>
        <p:spPr>
          <a:xfrm>
            <a:off x="612220" y="5157745"/>
            <a:ext cx="1039445" cy="13358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1262297" y="520679"/>
            <a:ext cx="2646034" cy="381332"/>
          </a:xfrm>
          <a:prstGeom prst="rect">
            <a:avLst/>
          </a:prstGeom>
          <a:noFill/>
          <a:ln>
            <a:noFill/>
          </a:ln>
        </p:spPr>
        <p:txBody>
          <a:bodyPr spcFirstLastPara="1" vert="horz" wrap="square" lIns="0" tIns="0" rIns="0" bIns="0" rtlCol="0" anchor="t" anchorCtr="0">
            <a:noAutofit/>
          </a:bodyPr>
          <a:lstStyle/>
          <a:p>
            <a:pPr indent="7701"/>
            <a:r>
              <a:rPr lang="en-US" dirty="0" err="1"/>
              <a:t>Contenido</a:t>
            </a:r>
            <a:endParaRPr dirty="0"/>
          </a:p>
        </p:txBody>
      </p:sp>
      <p:sp>
        <p:nvSpPr>
          <p:cNvPr id="185" name="Google Shape;185;p24"/>
          <p:cNvSpPr/>
          <p:nvPr/>
        </p:nvSpPr>
        <p:spPr>
          <a:xfrm>
            <a:off x="1262297" y="2273607"/>
            <a:ext cx="2925119" cy="2310786"/>
          </a:xfrm>
          <a:prstGeom prst="rect">
            <a:avLst/>
          </a:prstGeom>
          <a:noFill/>
          <a:ln>
            <a:noFill/>
          </a:ln>
        </p:spPr>
        <p:txBody>
          <a:bodyPr spcFirstLastPara="1" wrap="square" lIns="0" tIns="0" rIns="0" bIns="0" anchor="t" anchorCtr="0">
            <a:noAutofit/>
          </a:bodyPr>
          <a:lstStyle/>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Roles y Responsabilidades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Estructura Organizacional</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Destinos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Premios y Reconocimientos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¿Quién es </a:t>
            </a:r>
            <a:r>
              <a:rPr lang="es-ES_tradnl" sz="1334" dirty="0" err="1">
                <a:solidFill>
                  <a:srgbClr val="163A5E"/>
                </a:solidFill>
                <a:latin typeface="Arial" panose="020B0604020202020204" pitchFamily="34" charset="0"/>
                <a:cs typeface="Arial" panose="020B0604020202020204" pitchFamily="34" charset="0"/>
              </a:rPr>
              <a:t>Milenium</a:t>
            </a:r>
            <a:r>
              <a:rPr lang="es-ES_tradnl" sz="1334" dirty="0">
                <a:solidFill>
                  <a:srgbClr val="163A5E"/>
                </a:solidFill>
                <a:latin typeface="Arial" panose="020B0604020202020204" pitchFamily="34" charset="0"/>
                <a:cs typeface="Arial" panose="020B0604020202020204" pitchFamily="34" charset="0"/>
              </a:rPr>
              <a:t>?</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Desarrollo de Hoteles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Misión, Visión y Valores</a:t>
            </a:r>
          </a:p>
        </p:txBody>
      </p:sp>
      <p:sp>
        <p:nvSpPr>
          <p:cNvPr id="2" name="Rectangle 1">
            <a:extLst>
              <a:ext uri="{FF2B5EF4-FFF2-40B4-BE49-F238E27FC236}">
                <a16:creationId xmlns:a16="http://schemas.microsoft.com/office/drawing/2014/main" id="{3E52261D-524C-60B0-0E6F-4AEC69502F97}"/>
              </a:ext>
            </a:extLst>
          </p:cNvPr>
          <p:cNvSpPr/>
          <p:nvPr/>
        </p:nvSpPr>
        <p:spPr>
          <a:xfrm>
            <a:off x="5011281" y="2273607"/>
            <a:ext cx="3220417" cy="2210092"/>
          </a:xfrm>
          <a:prstGeom prst="rect">
            <a:avLst/>
          </a:prstGeom>
        </p:spPr>
        <p:txBody>
          <a:bodyPr wrap="square" tIns="0">
            <a:spAutoFit/>
          </a:bodyPr>
          <a:lstStyle/>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Fuerza </a:t>
            </a:r>
            <a:r>
              <a:rPr lang="es-ES_tradnl" sz="1334" dirty="0" err="1">
                <a:solidFill>
                  <a:srgbClr val="163A5E"/>
                </a:solidFill>
                <a:latin typeface="Arial" panose="020B0604020202020204" pitchFamily="34" charset="0"/>
                <a:cs typeface="Arial" panose="020B0604020202020204" pitchFamily="34" charset="0"/>
              </a:rPr>
              <a:t>Milenium</a:t>
            </a:r>
            <a:endParaRPr lang="es-ES_tradnl" sz="1334" dirty="0">
              <a:solidFill>
                <a:srgbClr val="163A5E"/>
              </a:solidFill>
              <a:latin typeface="Arial" panose="020B0604020202020204" pitchFamily="34" charset="0"/>
              <a:cs typeface="Arial" panose="020B0604020202020204" pitchFamily="34" charset="0"/>
            </a:endParaRP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¿En Qué Somos Mejores?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Estrategia</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Manejo de Crisis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La Fuerza de Nuestras Marcas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Modelo de Negocios</a:t>
            </a:r>
          </a:p>
          <a:p>
            <a:pPr marL="174819" indent="-159416">
              <a:lnSpc>
                <a:spcPct val="150000"/>
              </a:lnSpc>
              <a:buClr>
                <a:srgbClr val="163A5E"/>
              </a:buClr>
              <a:buSzPct val="100000"/>
              <a:buFont typeface="Arial"/>
              <a:buChar char="•"/>
            </a:pPr>
            <a:r>
              <a:rPr lang="es-ES_tradnl" sz="1334" dirty="0">
                <a:solidFill>
                  <a:srgbClr val="163A5E"/>
                </a:solidFill>
                <a:latin typeface="Arial" panose="020B0604020202020204" pitchFamily="34" charset="0"/>
                <a:cs typeface="Arial" panose="020B0604020202020204" pitchFamily="34" charset="0"/>
              </a:rPr>
              <a:t>Interesados en Nuestra Comunidad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42"/>
          <p:cNvSpPr/>
          <p:nvPr/>
        </p:nvSpPr>
        <p:spPr>
          <a:xfrm>
            <a:off x="0" y="1685"/>
            <a:ext cx="5683250" cy="4991099"/>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34" name="Google Shape;1734;p42"/>
          <p:cNvSpPr/>
          <p:nvPr/>
        </p:nvSpPr>
        <p:spPr>
          <a:xfrm>
            <a:off x="5764002" y="1685"/>
            <a:ext cx="3155629" cy="337813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a:effectLst>
            <a:outerShdw blurRad="57150" dist="19050" dir="5400000" algn="bl" rotWithShape="0">
              <a:srgbClr val="000000">
                <a:alpha val="50000"/>
              </a:srgbClr>
            </a:outerShdw>
          </a:effectLst>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35" name="Google Shape;1735;p42"/>
          <p:cNvSpPr/>
          <p:nvPr/>
        </p:nvSpPr>
        <p:spPr>
          <a:xfrm>
            <a:off x="9036438" y="1685"/>
            <a:ext cx="3155562" cy="3378193"/>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36" name="Google Shape;1736;p42"/>
          <p:cNvSpPr/>
          <p:nvPr/>
        </p:nvSpPr>
        <p:spPr>
          <a:xfrm>
            <a:off x="5764002" y="3462428"/>
            <a:ext cx="3155563" cy="3397251"/>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737" name="Google Shape;1737;p4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64003" y="1685"/>
            <a:ext cx="3159281" cy="3378193"/>
          </a:xfrm>
          <a:prstGeom prst="rect">
            <a:avLst/>
          </a:prstGeom>
          <a:noFill/>
          <a:ln>
            <a:noFill/>
          </a:ln>
          <a:effectLst>
            <a:outerShdw blurRad="57150" dist="19050" dir="5400000" algn="bl" rotWithShape="0">
              <a:srgbClr val="000000">
                <a:alpha val="50000"/>
              </a:srgbClr>
            </a:outerShdw>
          </a:effectLst>
        </p:spPr>
      </p:pic>
      <p:sp>
        <p:nvSpPr>
          <p:cNvPr id="1738" name="Google Shape;1738;p42"/>
          <p:cNvSpPr/>
          <p:nvPr/>
        </p:nvSpPr>
        <p:spPr>
          <a:xfrm>
            <a:off x="3568221" y="4130867"/>
            <a:ext cx="2115694"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39" name="Google Shape;1739;p42"/>
          <p:cNvSpPr/>
          <p:nvPr/>
        </p:nvSpPr>
        <p:spPr>
          <a:xfrm>
            <a:off x="6929381" y="2910499"/>
            <a:ext cx="1993901" cy="34713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40" name="Google Shape;1740;p42"/>
          <p:cNvSpPr/>
          <p:nvPr/>
        </p:nvSpPr>
        <p:spPr>
          <a:xfrm>
            <a:off x="9036438" y="3462428"/>
            <a:ext cx="3155562" cy="3397251"/>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41" name="Google Shape;1741;p42"/>
          <p:cNvSpPr/>
          <p:nvPr/>
        </p:nvSpPr>
        <p:spPr>
          <a:xfrm>
            <a:off x="6929381" y="6147906"/>
            <a:ext cx="1993901"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42" name="Google Shape;1742;p42"/>
          <p:cNvSpPr/>
          <p:nvPr/>
        </p:nvSpPr>
        <p:spPr>
          <a:xfrm>
            <a:off x="3625849" y="4237134"/>
            <a:ext cx="2057545" cy="134603"/>
          </a:xfrm>
          <a:prstGeom prst="rect">
            <a:avLst/>
          </a:prstGeom>
          <a:noFill/>
          <a:ln>
            <a:noFill/>
          </a:ln>
        </p:spPr>
        <p:txBody>
          <a:bodyPr spcFirstLastPara="1" wrap="square" lIns="0" tIns="0" rIns="0" bIns="0" anchor="t" anchorCtr="0">
            <a:noAutofit/>
          </a:bodyPr>
          <a:lstStyle/>
          <a:p>
            <a:pPr indent="94726">
              <a:buClr>
                <a:srgbClr val="FFFFFF"/>
              </a:buClr>
              <a:buSzPts val="1600"/>
            </a:pPr>
            <a:r>
              <a:rPr lang="en-US" sz="970" dirty="0" err="1">
                <a:solidFill>
                  <a:srgbClr val="FFFFFF"/>
                </a:solidFill>
                <a:latin typeface="Arial"/>
                <a:ea typeface="Arial"/>
                <a:cs typeface="Arial"/>
                <a:sym typeface="Arial"/>
              </a:rPr>
              <a:t>Travohotel</a:t>
            </a:r>
            <a:r>
              <a:rPr lang="en-US" sz="970" dirty="0">
                <a:solidFill>
                  <a:srgbClr val="FFFFFF"/>
                </a:solidFill>
                <a:latin typeface="Arial"/>
                <a:ea typeface="Arial"/>
                <a:cs typeface="Arial"/>
                <a:sym typeface="Arial"/>
              </a:rPr>
              <a:t> Monterrey </a:t>
            </a:r>
            <a:r>
              <a:rPr lang="en-US" sz="970" dirty="0" err="1">
                <a:solidFill>
                  <a:srgbClr val="FFFFFF"/>
                </a:solidFill>
                <a:latin typeface="Arial"/>
                <a:ea typeface="Arial"/>
                <a:cs typeface="Arial"/>
                <a:sym typeface="Arial"/>
              </a:rPr>
              <a:t>Histórico</a:t>
            </a:r>
            <a:endParaRPr sz="1092" dirty="0"/>
          </a:p>
        </p:txBody>
      </p:sp>
      <p:pic>
        <p:nvPicPr>
          <p:cNvPr id="1743" name="Google Shape;1743;p42"/>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034576" y="1685"/>
            <a:ext cx="3159281" cy="3378193"/>
          </a:xfrm>
          <a:prstGeom prst="rect">
            <a:avLst/>
          </a:prstGeom>
          <a:noFill/>
          <a:ln>
            <a:noFill/>
          </a:ln>
          <a:effectLst>
            <a:outerShdw blurRad="57150" dist="19050" dir="5400000" algn="bl" rotWithShape="0">
              <a:srgbClr val="000000">
                <a:alpha val="50000"/>
              </a:srgbClr>
            </a:outerShdw>
          </a:effectLst>
        </p:spPr>
      </p:pic>
      <p:sp>
        <p:nvSpPr>
          <p:cNvPr id="1744" name="Google Shape;1744;p42"/>
          <p:cNvSpPr/>
          <p:nvPr/>
        </p:nvSpPr>
        <p:spPr>
          <a:xfrm>
            <a:off x="7099826" y="3006529"/>
            <a:ext cx="1819943" cy="134602"/>
          </a:xfrm>
          <a:prstGeom prst="rect">
            <a:avLst/>
          </a:prstGeom>
          <a:noFill/>
          <a:ln>
            <a:noFill/>
          </a:ln>
        </p:spPr>
        <p:txBody>
          <a:bodyPr spcFirstLastPara="1" wrap="square" lIns="0" tIns="0" rIns="0" bIns="0" anchor="t" anchorCtr="0">
            <a:noAutofit/>
          </a:bodyPr>
          <a:lstStyle/>
          <a:p>
            <a:pPr indent="100887">
              <a:buClr>
                <a:srgbClr val="FFFFFF"/>
              </a:buClr>
              <a:buSzPts val="1600"/>
            </a:pPr>
            <a:r>
              <a:rPr lang="en-US" sz="970" dirty="0" err="1">
                <a:solidFill>
                  <a:srgbClr val="FFFFFF"/>
                </a:solidFill>
                <a:latin typeface="Arial"/>
                <a:ea typeface="Arial"/>
                <a:cs typeface="Arial"/>
                <a:sym typeface="Arial"/>
              </a:rPr>
              <a:t>Travohotel</a:t>
            </a:r>
            <a:r>
              <a:rPr lang="en-US" sz="970" dirty="0">
                <a:solidFill>
                  <a:srgbClr val="FFFFFF"/>
                </a:solidFill>
                <a:latin typeface="Arial"/>
                <a:ea typeface="Arial"/>
                <a:cs typeface="Arial"/>
                <a:sym typeface="Arial"/>
              </a:rPr>
              <a:t> - </a:t>
            </a:r>
            <a:r>
              <a:rPr lang="en-US" sz="970" dirty="0" err="1">
                <a:solidFill>
                  <a:srgbClr val="FFFFFF"/>
                </a:solidFill>
                <a:latin typeface="Arial"/>
                <a:ea typeface="Arial"/>
                <a:cs typeface="Arial"/>
                <a:sym typeface="Arial"/>
              </a:rPr>
              <a:t>Estándar</a:t>
            </a:r>
            <a:r>
              <a:rPr lang="en-US" sz="970" dirty="0">
                <a:solidFill>
                  <a:srgbClr val="FFFFFF"/>
                </a:solidFill>
                <a:latin typeface="Arial"/>
                <a:ea typeface="Arial"/>
                <a:cs typeface="Arial"/>
                <a:sym typeface="Arial"/>
              </a:rPr>
              <a:t> King</a:t>
            </a:r>
            <a:endParaRPr sz="1092" dirty="0"/>
          </a:p>
        </p:txBody>
      </p:sp>
      <p:sp>
        <p:nvSpPr>
          <p:cNvPr id="1745" name="Google Shape;1745;p42"/>
          <p:cNvSpPr/>
          <p:nvPr/>
        </p:nvSpPr>
        <p:spPr>
          <a:xfrm>
            <a:off x="6985001" y="6254178"/>
            <a:ext cx="1695616" cy="134630"/>
          </a:xfrm>
          <a:prstGeom prst="rect">
            <a:avLst/>
          </a:prstGeom>
          <a:noFill/>
          <a:ln>
            <a:noFill/>
          </a:ln>
        </p:spPr>
        <p:txBody>
          <a:bodyPr spcFirstLastPara="1" wrap="square" lIns="0" tIns="0" rIns="0" bIns="0" anchor="t" anchorCtr="0">
            <a:noAutofit/>
          </a:bodyPr>
          <a:lstStyle/>
          <a:p>
            <a:pPr indent="107818" algn="r">
              <a:buClr>
                <a:srgbClr val="FFFFFF"/>
              </a:buClr>
              <a:buSzPts val="1600"/>
            </a:pPr>
            <a:r>
              <a:rPr lang="en-US" sz="970" dirty="0" err="1">
                <a:solidFill>
                  <a:srgbClr val="FFFFFF"/>
                </a:solidFill>
                <a:latin typeface="Arial"/>
                <a:ea typeface="Arial"/>
                <a:cs typeface="Arial"/>
                <a:sym typeface="Arial"/>
              </a:rPr>
              <a:t>Travohotel</a:t>
            </a:r>
            <a:r>
              <a:rPr lang="en-US" sz="970" dirty="0">
                <a:solidFill>
                  <a:srgbClr val="FFFFFF"/>
                </a:solidFill>
                <a:latin typeface="Arial"/>
                <a:ea typeface="Arial"/>
                <a:cs typeface="Arial"/>
                <a:sym typeface="Arial"/>
              </a:rPr>
              <a:t> - Paradise Bar</a:t>
            </a:r>
            <a:endParaRPr sz="1092" dirty="0"/>
          </a:p>
        </p:txBody>
      </p:sp>
      <p:sp>
        <p:nvSpPr>
          <p:cNvPr id="1746" name="Google Shape;1746;p42"/>
          <p:cNvSpPr/>
          <p:nvPr/>
        </p:nvSpPr>
        <p:spPr>
          <a:xfrm>
            <a:off x="10198100" y="2910499"/>
            <a:ext cx="1993901" cy="34713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47" name="Google Shape;1747;p42"/>
          <p:cNvSpPr/>
          <p:nvPr/>
        </p:nvSpPr>
        <p:spPr>
          <a:xfrm>
            <a:off x="9573938" y="6146504"/>
            <a:ext cx="2618016" cy="3471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48" name="Google Shape;1748;p42"/>
          <p:cNvSpPr/>
          <p:nvPr/>
        </p:nvSpPr>
        <p:spPr>
          <a:xfrm>
            <a:off x="10327722" y="3006529"/>
            <a:ext cx="1515336" cy="134602"/>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dirty="0" err="1">
                <a:solidFill>
                  <a:srgbClr val="FFFFFF"/>
                </a:solidFill>
                <a:latin typeface="Arial"/>
                <a:ea typeface="Arial"/>
                <a:cs typeface="Arial"/>
                <a:sym typeface="Arial"/>
              </a:rPr>
              <a:t>Travohotel</a:t>
            </a:r>
            <a:r>
              <a:rPr lang="en-US" sz="970" dirty="0">
                <a:solidFill>
                  <a:srgbClr val="FFFFFF"/>
                </a:solidFill>
                <a:latin typeface="Arial"/>
                <a:ea typeface="Arial"/>
                <a:cs typeface="Arial"/>
                <a:sym typeface="Arial"/>
              </a:rPr>
              <a:t> - </a:t>
            </a:r>
            <a:r>
              <a:rPr lang="en-US" sz="970" dirty="0" err="1">
                <a:solidFill>
                  <a:srgbClr val="FFFFFF"/>
                </a:solidFill>
                <a:latin typeface="Arial"/>
                <a:ea typeface="Arial"/>
                <a:cs typeface="Arial"/>
                <a:sym typeface="Arial"/>
              </a:rPr>
              <a:t>Estándar</a:t>
            </a:r>
            <a:r>
              <a:rPr lang="en-US" sz="970" dirty="0">
                <a:solidFill>
                  <a:srgbClr val="FFFFFF"/>
                </a:solidFill>
                <a:latin typeface="Arial"/>
                <a:ea typeface="Arial"/>
                <a:cs typeface="Arial"/>
                <a:sym typeface="Arial"/>
              </a:rPr>
              <a:t> King</a:t>
            </a:r>
            <a:endParaRPr sz="1092" dirty="0"/>
          </a:p>
        </p:txBody>
      </p:sp>
      <p:sp>
        <p:nvSpPr>
          <p:cNvPr id="1749" name="Google Shape;1749;p42"/>
          <p:cNvSpPr/>
          <p:nvPr/>
        </p:nvSpPr>
        <p:spPr>
          <a:xfrm>
            <a:off x="9727338" y="6252768"/>
            <a:ext cx="2115699" cy="134630"/>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dirty="0" err="1">
                <a:solidFill>
                  <a:srgbClr val="FFFFFF"/>
                </a:solidFill>
                <a:latin typeface="Arial"/>
                <a:ea typeface="Arial"/>
                <a:cs typeface="Arial"/>
                <a:sym typeface="Arial"/>
              </a:rPr>
              <a:t>Travohotel</a:t>
            </a:r>
            <a:r>
              <a:rPr lang="en-US" sz="970" dirty="0">
                <a:solidFill>
                  <a:srgbClr val="FFFFFF"/>
                </a:solidFill>
                <a:latin typeface="Arial"/>
                <a:ea typeface="Arial"/>
                <a:cs typeface="Arial"/>
                <a:sym typeface="Arial"/>
              </a:rPr>
              <a:t> - Botanas de Paradise Bar</a:t>
            </a:r>
            <a:endParaRPr sz="1092" dirty="0"/>
          </a:p>
        </p:txBody>
      </p:sp>
      <p:sp>
        <p:nvSpPr>
          <p:cNvPr id="1750" name="Google Shape;1750;p42"/>
          <p:cNvSpPr/>
          <p:nvPr/>
        </p:nvSpPr>
        <p:spPr>
          <a:xfrm>
            <a:off x="0" y="4992785"/>
            <a:ext cx="5683250" cy="1866901"/>
          </a:xfrm>
          <a:prstGeom prst="rect">
            <a:avLst/>
          </a:prstGeom>
          <a:solidFill>
            <a:srgbClr val="DF271C"/>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51" name="Google Shape;1751;p42"/>
          <p:cNvSpPr/>
          <p:nvPr/>
        </p:nvSpPr>
        <p:spPr>
          <a:xfrm>
            <a:off x="2367198" y="5664582"/>
            <a:ext cx="3093056" cy="550501"/>
          </a:xfrm>
          <a:prstGeom prst="rect">
            <a:avLst/>
          </a:prstGeom>
          <a:noFill/>
          <a:ln>
            <a:noFill/>
          </a:ln>
        </p:spPr>
        <p:txBody>
          <a:bodyPr spcFirstLastPara="1" wrap="square" lIns="0" tIns="0" rIns="0" bIns="0" anchor="t" anchorCtr="0">
            <a:noAutofit/>
          </a:bodyPr>
          <a:lstStyle/>
          <a:p>
            <a:pPr marR="3081" indent="7701" algn="just">
              <a:buClr>
                <a:srgbClr val="FFFFFF"/>
              </a:buClr>
              <a:buSzPts val="1600"/>
            </a:pPr>
            <a:r>
              <a:rPr lang="en-US" sz="970" dirty="0">
                <a:solidFill>
                  <a:srgbClr val="FFFFFF"/>
                </a:solidFill>
                <a:latin typeface="Arial" panose="020B0604020202020204" pitchFamily="34" charset="0"/>
                <a:cs typeface="Arial" panose="020B0604020202020204" pitchFamily="34" charset="0"/>
              </a:rPr>
              <a:t>191 </a:t>
            </a:r>
            <a:r>
              <a:rPr lang="en-US" sz="970" dirty="0" err="1">
                <a:solidFill>
                  <a:srgbClr val="FFFFFF"/>
                </a:solidFill>
                <a:latin typeface="Arial" panose="020B0604020202020204" pitchFamily="34" charset="0"/>
                <a:cs typeface="Arial" panose="020B0604020202020204" pitchFamily="34" charset="0"/>
              </a:rPr>
              <a:t>Habitaciones</a:t>
            </a:r>
            <a:r>
              <a:rPr lang="en-US" sz="970" dirty="0">
                <a:solidFill>
                  <a:srgbClr val="FFFFFF"/>
                </a:solidFill>
                <a:latin typeface="Arial" panose="020B0604020202020204" pitchFamily="34" charset="0"/>
                <a:cs typeface="Arial" panose="020B0604020202020204" pitchFamily="34" charset="0"/>
              </a:rPr>
              <a:t> p</a:t>
            </a:r>
            <a:r>
              <a:rPr lang="en-US" sz="970" dirty="0">
                <a:solidFill>
                  <a:srgbClr val="FFFFFF"/>
                </a:solidFill>
                <a:latin typeface="Arial" panose="020B0604020202020204" pitchFamily="34" charset="0"/>
                <a:ea typeface="Arial"/>
                <a:cs typeface="Arial" panose="020B0604020202020204" pitchFamily="34" charset="0"/>
                <a:sym typeface="Arial"/>
              </a:rPr>
              <a:t>ara los </a:t>
            </a:r>
            <a:r>
              <a:rPr lang="en-US" sz="970" dirty="0" err="1">
                <a:solidFill>
                  <a:srgbClr val="FFFFFF"/>
                </a:solidFill>
                <a:latin typeface="Arial" panose="020B0604020202020204" pitchFamily="34" charset="0"/>
                <a:ea typeface="Arial"/>
                <a:cs typeface="Arial" panose="020B0604020202020204" pitchFamily="34" charset="0"/>
                <a:sym typeface="Arial"/>
              </a:rPr>
              <a:t>huéspedes</a:t>
            </a:r>
            <a:r>
              <a:rPr lang="en-US" sz="970" dirty="0">
                <a:solidFill>
                  <a:srgbClr val="FFFFFF"/>
                </a:solidFill>
                <a:latin typeface="Arial" panose="020B0604020202020204" pitchFamily="34" charset="0"/>
                <a:ea typeface="Arial"/>
                <a:cs typeface="Arial" panose="020B0604020202020204" pitchFamily="34" charset="0"/>
                <a:sym typeface="Arial"/>
              </a:rPr>
              <a:t> que </a:t>
            </a:r>
            <a:r>
              <a:rPr lang="en-US" sz="970" dirty="0" err="1">
                <a:solidFill>
                  <a:srgbClr val="FFFFFF"/>
                </a:solidFill>
                <a:latin typeface="Arial" panose="020B0604020202020204" pitchFamily="34" charset="0"/>
                <a:ea typeface="Arial"/>
                <a:cs typeface="Arial" panose="020B0604020202020204" pitchFamily="34" charset="0"/>
                <a:sym typeface="Arial"/>
              </a:rPr>
              <a:t>gozan</a:t>
            </a:r>
            <a:r>
              <a:rPr lang="en-US" sz="970" dirty="0">
                <a:solidFill>
                  <a:srgbClr val="FFFFFF"/>
                </a:solidFill>
                <a:latin typeface="Arial" panose="020B0604020202020204" pitchFamily="34" charset="0"/>
                <a:ea typeface="Arial"/>
                <a:cs typeface="Arial" panose="020B0604020202020204" pitchFamily="34" charset="0"/>
                <a:sym typeface="Arial"/>
              </a:rPr>
              <a:t> de la </a:t>
            </a:r>
            <a:r>
              <a:rPr lang="en-US" sz="970" dirty="0" err="1">
                <a:solidFill>
                  <a:srgbClr val="FFFFFF"/>
                </a:solidFill>
                <a:latin typeface="Arial" panose="020B0604020202020204" pitchFamily="34" charset="0"/>
                <a:ea typeface="Arial"/>
                <a:cs typeface="Arial" panose="020B0604020202020204" pitchFamily="34" charset="0"/>
                <a:sym typeface="Arial"/>
              </a:rPr>
              <a:t>practicidad</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Travohotel</a:t>
            </a:r>
            <a:r>
              <a:rPr lang="en-US" sz="970" dirty="0">
                <a:solidFill>
                  <a:srgbClr val="FFFFFF"/>
                </a:solidFill>
                <a:latin typeface="Arial" panose="020B0604020202020204" pitchFamily="34" charset="0"/>
                <a:ea typeface="Arial"/>
                <a:cs typeface="Arial" panose="020B0604020202020204" pitchFamily="34" charset="0"/>
                <a:sym typeface="Arial"/>
              </a:rPr>
              <a:t> es una </a:t>
            </a:r>
            <a:r>
              <a:rPr lang="en-US" sz="970" dirty="0" err="1">
                <a:solidFill>
                  <a:srgbClr val="FFFFFF"/>
                </a:solidFill>
                <a:latin typeface="Arial" panose="020B0604020202020204" pitchFamily="34" charset="0"/>
                <a:ea typeface="Arial"/>
                <a:cs typeface="Arial" panose="020B0604020202020204" pitchFamily="34" charset="0"/>
                <a:sym typeface="Arial"/>
              </a:rPr>
              <a:t>excelente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opción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Cumple</a:t>
            </a:r>
            <a:r>
              <a:rPr lang="en-US" sz="970" dirty="0">
                <a:solidFill>
                  <a:srgbClr val="FFFFFF"/>
                </a:solidFill>
                <a:latin typeface="Arial" panose="020B0604020202020204" pitchFamily="34" charset="0"/>
                <a:ea typeface="Arial"/>
                <a:cs typeface="Arial" panose="020B0604020202020204" pitchFamily="34" charset="0"/>
                <a:sym typeface="Arial"/>
              </a:rPr>
              <a:t> con  </a:t>
            </a:r>
            <a:r>
              <a:rPr lang="en-US" sz="970" dirty="0" err="1">
                <a:solidFill>
                  <a:srgbClr val="FFFFFF"/>
                </a:solidFill>
                <a:latin typeface="Arial" panose="020B0604020202020204" pitchFamily="34" charset="0"/>
                <a:ea typeface="Arial"/>
                <a:cs typeface="Arial" panose="020B0604020202020204" pitchFamily="34" charset="0"/>
                <a:sym typeface="Arial"/>
              </a:rPr>
              <a:t>todo</a:t>
            </a:r>
            <a:r>
              <a:rPr lang="en-US" sz="970" dirty="0">
                <a:solidFill>
                  <a:srgbClr val="FFFFFF"/>
                </a:solidFill>
                <a:latin typeface="Arial" panose="020B0604020202020204" pitchFamily="34" charset="0"/>
                <a:ea typeface="Arial"/>
                <a:cs typeface="Arial" panose="020B0604020202020204" pitchFamily="34" charset="0"/>
                <a:sym typeface="Arial"/>
              </a:rPr>
              <a:t> lo que </a:t>
            </a:r>
            <a:r>
              <a:rPr lang="en-US" sz="970" dirty="0" err="1">
                <a:solidFill>
                  <a:srgbClr val="FFFFFF"/>
                </a:solidFill>
                <a:latin typeface="Arial" panose="020B0604020202020204" pitchFamily="34" charset="0"/>
                <a:ea typeface="Arial"/>
                <a:cs typeface="Arial" panose="020B0604020202020204" pitchFamily="34" charset="0"/>
                <a:sym typeface="Arial"/>
              </a:rPr>
              <a:t>importa</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donde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además</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encontrarán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comodidad</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excelente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atención</a:t>
            </a:r>
            <a:r>
              <a:rPr lang="en-US" sz="970" dirty="0">
                <a:solidFill>
                  <a:srgbClr val="FFFFFF"/>
                </a:solidFill>
                <a:latin typeface="Arial" panose="020B0604020202020204" pitchFamily="34" charset="0"/>
                <a:ea typeface="Arial"/>
                <a:cs typeface="Arial" panose="020B0604020202020204" pitchFamily="34" charset="0"/>
                <a:sym typeface="Arial"/>
              </a:rPr>
              <a:t> y </a:t>
            </a:r>
            <a:r>
              <a:rPr lang="en-US" sz="970" dirty="0" err="1">
                <a:solidFill>
                  <a:srgbClr val="FFFFFF"/>
                </a:solidFill>
                <a:latin typeface="Arial" panose="020B0604020202020204" pitchFamily="34" charset="0"/>
                <a:ea typeface="Arial"/>
                <a:cs typeface="Arial" panose="020B0604020202020204" pitchFamily="34" charset="0"/>
                <a:sym typeface="Arial"/>
              </a:rPr>
              <a:t>servicio</a:t>
            </a:r>
            <a:r>
              <a:rPr lang="en-US" sz="970" dirty="0">
                <a:solidFill>
                  <a:srgbClr val="FFFFFF"/>
                </a:solidFill>
                <a:latin typeface="Arial" panose="020B0604020202020204" pitchFamily="34" charset="0"/>
                <a:ea typeface="Arial"/>
                <a:cs typeface="Arial" panose="020B0604020202020204" pitchFamily="34" charset="0"/>
                <a:sym typeface="Arial"/>
              </a:rPr>
              <a:t>.</a:t>
            </a:r>
            <a:endParaRPr sz="1092" dirty="0">
              <a:latin typeface="Arial" panose="020B0604020202020204" pitchFamily="34" charset="0"/>
              <a:cs typeface="Arial" panose="020B0604020202020204" pitchFamily="34" charset="0"/>
            </a:endParaRPr>
          </a:p>
        </p:txBody>
      </p:sp>
      <p:pic>
        <p:nvPicPr>
          <p:cNvPr id="1752" name="Google Shape;1752;p42" descr="LogosHoteles2018_Travohotel.png"/>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04805" y="4818604"/>
            <a:ext cx="2057544" cy="20575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43"/>
          <p:cNvSpPr/>
          <p:nvPr/>
        </p:nvSpPr>
        <p:spPr>
          <a:xfrm>
            <a:off x="5764002" y="3462428"/>
            <a:ext cx="3155629" cy="3397236"/>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p>
        </p:txBody>
      </p:sp>
      <p:sp>
        <p:nvSpPr>
          <p:cNvPr id="1758" name="Google Shape;1758;p43"/>
          <p:cNvSpPr/>
          <p:nvPr/>
        </p:nvSpPr>
        <p:spPr>
          <a:xfrm>
            <a:off x="0" y="1685"/>
            <a:ext cx="5683250" cy="4991099"/>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759" name="Google Shape;1759;p4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 y="1685"/>
            <a:ext cx="5683257" cy="4991105"/>
          </a:xfrm>
          <a:prstGeom prst="rect">
            <a:avLst/>
          </a:prstGeom>
          <a:noFill/>
          <a:ln>
            <a:noFill/>
          </a:ln>
        </p:spPr>
      </p:pic>
      <p:sp>
        <p:nvSpPr>
          <p:cNvPr id="1760" name="Google Shape;1760;p43"/>
          <p:cNvSpPr/>
          <p:nvPr/>
        </p:nvSpPr>
        <p:spPr>
          <a:xfrm>
            <a:off x="5764002" y="1685"/>
            <a:ext cx="3155563" cy="3378193"/>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61" name="Google Shape;1761;p43"/>
          <p:cNvSpPr/>
          <p:nvPr/>
        </p:nvSpPr>
        <p:spPr>
          <a:xfrm>
            <a:off x="9036438" y="1685"/>
            <a:ext cx="3155562" cy="3378193"/>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762" name="Google Shape;1762;p4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764003" y="1685"/>
            <a:ext cx="3155632" cy="3378195"/>
          </a:xfrm>
          <a:prstGeom prst="rect">
            <a:avLst/>
          </a:prstGeom>
          <a:noFill/>
          <a:ln>
            <a:noFill/>
          </a:ln>
        </p:spPr>
      </p:pic>
      <p:sp>
        <p:nvSpPr>
          <p:cNvPr id="1763" name="Google Shape;1763;p43"/>
          <p:cNvSpPr/>
          <p:nvPr/>
        </p:nvSpPr>
        <p:spPr>
          <a:xfrm>
            <a:off x="6261311" y="2910499"/>
            <a:ext cx="2658251" cy="34713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64" name="Google Shape;1764;p43"/>
          <p:cNvSpPr/>
          <p:nvPr/>
        </p:nvSpPr>
        <p:spPr>
          <a:xfrm>
            <a:off x="4040703" y="4123423"/>
            <a:ext cx="1642491" cy="3471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765" name="Google Shape;1765;p4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764002" y="3459064"/>
            <a:ext cx="3155556" cy="3397253"/>
          </a:xfrm>
          <a:prstGeom prst="rect">
            <a:avLst/>
          </a:prstGeom>
          <a:noFill/>
          <a:ln>
            <a:noFill/>
          </a:ln>
        </p:spPr>
      </p:pic>
      <p:sp>
        <p:nvSpPr>
          <p:cNvPr id="1766" name="Google Shape;1766;p43"/>
          <p:cNvSpPr/>
          <p:nvPr/>
        </p:nvSpPr>
        <p:spPr>
          <a:xfrm>
            <a:off x="6261311" y="6117099"/>
            <a:ext cx="2658251"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67" name="Google Shape;1767;p43"/>
          <p:cNvSpPr/>
          <p:nvPr/>
        </p:nvSpPr>
        <p:spPr>
          <a:xfrm>
            <a:off x="4069922" y="4237134"/>
            <a:ext cx="1505324" cy="134603"/>
          </a:xfrm>
          <a:prstGeom prst="rect">
            <a:avLst/>
          </a:prstGeom>
          <a:noFill/>
          <a:ln>
            <a:noFill/>
          </a:ln>
        </p:spPr>
        <p:txBody>
          <a:bodyPr spcFirstLastPara="1" wrap="square" lIns="0" tIns="0" rIns="0" bIns="0" anchor="t" anchorCtr="0">
            <a:noAutofit/>
          </a:bodyPr>
          <a:lstStyle/>
          <a:p>
            <a:pPr indent="95880">
              <a:buClr>
                <a:srgbClr val="FFFFFF"/>
              </a:buClr>
              <a:buSzPts val="1600"/>
            </a:pPr>
            <a:r>
              <a:rPr lang="en-US" sz="970">
                <a:solidFill>
                  <a:srgbClr val="FFFFFF"/>
                </a:solidFill>
                <a:latin typeface="Arial"/>
                <a:ea typeface="Arial"/>
                <a:cs typeface="Arial"/>
                <a:sym typeface="Arial"/>
              </a:rPr>
              <a:t>Crowne Plaza Monterrey</a:t>
            </a:r>
            <a:endParaRPr sz="1092"/>
          </a:p>
        </p:txBody>
      </p:sp>
      <p:sp>
        <p:nvSpPr>
          <p:cNvPr id="1768" name="Google Shape;1768;p43"/>
          <p:cNvSpPr/>
          <p:nvPr/>
        </p:nvSpPr>
        <p:spPr>
          <a:xfrm>
            <a:off x="6292870" y="3016765"/>
            <a:ext cx="2595133" cy="134602"/>
          </a:xfrm>
          <a:prstGeom prst="rect">
            <a:avLst/>
          </a:prstGeom>
          <a:noFill/>
          <a:ln>
            <a:noFill/>
          </a:ln>
        </p:spPr>
        <p:txBody>
          <a:bodyPr spcFirstLastPara="1" wrap="square" lIns="0" tIns="0" rIns="0" bIns="0" anchor="t" anchorCtr="0">
            <a:noAutofit/>
          </a:bodyPr>
          <a:lstStyle/>
          <a:p>
            <a:pPr indent="88565">
              <a:buClr>
                <a:srgbClr val="FFFFFF"/>
              </a:buClr>
              <a:buSzPts val="1600"/>
            </a:pPr>
            <a:r>
              <a:rPr lang="en-US" sz="970">
                <a:solidFill>
                  <a:srgbClr val="FFFFFF"/>
                </a:solidFill>
                <a:latin typeface="Arial"/>
                <a:ea typeface="Arial"/>
                <a:cs typeface="Arial"/>
                <a:sym typeface="Arial"/>
              </a:rPr>
              <a:t>Crowne Plaza Monterrey - Superior King</a:t>
            </a:r>
            <a:endParaRPr sz="1092"/>
          </a:p>
        </p:txBody>
      </p:sp>
      <p:pic>
        <p:nvPicPr>
          <p:cNvPr id="1769" name="Google Shape;1769;p4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036432" y="1685"/>
            <a:ext cx="3155553" cy="3378195"/>
          </a:xfrm>
          <a:prstGeom prst="rect">
            <a:avLst/>
          </a:prstGeom>
          <a:noFill/>
          <a:ln>
            <a:noFill/>
          </a:ln>
        </p:spPr>
      </p:pic>
      <p:sp>
        <p:nvSpPr>
          <p:cNvPr id="1770" name="Google Shape;1770;p43"/>
          <p:cNvSpPr/>
          <p:nvPr/>
        </p:nvSpPr>
        <p:spPr>
          <a:xfrm>
            <a:off x="6261100" y="6223366"/>
            <a:ext cx="2658673" cy="134602"/>
          </a:xfrm>
          <a:prstGeom prst="rect">
            <a:avLst/>
          </a:prstGeom>
          <a:noFill/>
          <a:ln>
            <a:noFill/>
          </a:ln>
        </p:spPr>
        <p:txBody>
          <a:bodyPr spcFirstLastPara="1" wrap="square" lIns="0" tIns="0" rIns="0" bIns="0" anchor="t" anchorCtr="0">
            <a:noAutofit/>
          </a:bodyPr>
          <a:lstStyle/>
          <a:p>
            <a:pPr indent="101271">
              <a:buClr>
                <a:srgbClr val="FFFFFF"/>
              </a:buClr>
              <a:buSzPts val="1600"/>
            </a:pPr>
            <a:r>
              <a:rPr lang="en-US" sz="970">
                <a:solidFill>
                  <a:srgbClr val="FFFFFF"/>
                </a:solidFill>
                <a:latin typeface="Arial"/>
                <a:ea typeface="Arial"/>
                <a:cs typeface="Arial"/>
                <a:sym typeface="Arial"/>
              </a:rPr>
              <a:t>Crowne Plaza Monterrey - Salón Nuevo León</a:t>
            </a:r>
            <a:endParaRPr sz="1092"/>
          </a:p>
        </p:txBody>
      </p:sp>
      <p:sp>
        <p:nvSpPr>
          <p:cNvPr id="1771" name="Google Shape;1771;p43"/>
          <p:cNvSpPr/>
          <p:nvPr/>
        </p:nvSpPr>
        <p:spPr>
          <a:xfrm>
            <a:off x="9036444" y="2910499"/>
            <a:ext cx="3155556" cy="347135"/>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772" name="Google Shape;1772;p43"/>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036447" y="3468601"/>
            <a:ext cx="3155553" cy="3397236"/>
          </a:xfrm>
          <a:prstGeom prst="rect">
            <a:avLst/>
          </a:prstGeom>
          <a:noFill/>
          <a:ln>
            <a:noFill/>
          </a:ln>
        </p:spPr>
      </p:pic>
      <p:sp>
        <p:nvSpPr>
          <p:cNvPr id="1773" name="Google Shape;1773;p43"/>
          <p:cNvSpPr/>
          <p:nvPr/>
        </p:nvSpPr>
        <p:spPr>
          <a:xfrm>
            <a:off x="10372730" y="6117106"/>
            <a:ext cx="1819330" cy="3471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74" name="Google Shape;1774;p43"/>
          <p:cNvSpPr/>
          <p:nvPr/>
        </p:nvSpPr>
        <p:spPr>
          <a:xfrm>
            <a:off x="9148998" y="3016765"/>
            <a:ext cx="3000249" cy="134602"/>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a:solidFill>
                  <a:srgbClr val="FFFFFF"/>
                </a:solidFill>
                <a:latin typeface="Arial"/>
                <a:ea typeface="Arial"/>
                <a:cs typeface="Arial"/>
                <a:sym typeface="Arial"/>
              </a:rPr>
              <a:t>Crowne Plaza Torreón - Alberca techada y climatizada</a:t>
            </a:r>
            <a:endParaRPr sz="1092"/>
          </a:p>
        </p:txBody>
      </p:sp>
      <p:sp>
        <p:nvSpPr>
          <p:cNvPr id="1775" name="Google Shape;1775;p43"/>
          <p:cNvSpPr/>
          <p:nvPr/>
        </p:nvSpPr>
        <p:spPr>
          <a:xfrm>
            <a:off x="10568718" y="6223370"/>
            <a:ext cx="1505314" cy="134630"/>
          </a:xfrm>
          <a:prstGeom prst="rect">
            <a:avLst/>
          </a:prstGeom>
          <a:noFill/>
          <a:ln>
            <a:noFill/>
          </a:ln>
        </p:spPr>
        <p:txBody>
          <a:bodyPr spcFirstLastPara="1" wrap="square" lIns="0" tIns="0" rIns="0" bIns="0" anchor="t" anchorCtr="0">
            <a:noAutofit/>
          </a:bodyPr>
          <a:lstStyle/>
          <a:p>
            <a:pPr indent="7701" algn="r">
              <a:buClr>
                <a:srgbClr val="FFFFFF"/>
              </a:buClr>
              <a:buSzPts val="1600"/>
            </a:pPr>
            <a:r>
              <a:rPr lang="en-US" sz="970" dirty="0">
                <a:solidFill>
                  <a:srgbClr val="FFFFFF"/>
                </a:solidFill>
                <a:latin typeface="Arial" panose="020B0604020202020204" pitchFamily="34" charset="0"/>
                <a:cs typeface="Arial" panose="020B0604020202020204" pitchFamily="34" charset="0"/>
              </a:rPr>
              <a:t>Las </a:t>
            </a:r>
            <a:r>
              <a:rPr lang="en-US" sz="970" dirty="0" err="1">
                <a:solidFill>
                  <a:srgbClr val="FFFFFF"/>
                </a:solidFill>
                <a:latin typeface="Arial" panose="020B0604020202020204" pitchFamily="34" charset="0"/>
                <a:cs typeface="Arial" panose="020B0604020202020204" pitchFamily="34" charset="0"/>
              </a:rPr>
              <a:t>Ventanas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Restaurante</a:t>
            </a:r>
            <a:endParaRPr sz="1092" dirty="0">
              <a:latin typeface="Arial" panose="020B0604020202020204" pitchFamily="34" charset="0"/>
              <a:cs typeface="Arial" panose="020B0604020202020204" pitchFamily="34" charset="0"/>
            </a:endParaRPr>
          </a:p>
        </p:txBody>
      </p:sp>
      <p:sp>
        <p:nvSpPr>
          <p:cNvPr id="1776" name="Google Shape;1776;p43"/>
          <p:cNvSpPr/>
          <p:nvPr/>
        </p:nvSpPr>
        <p:spPr>
          <a:xfrm>
            <a:off x="0" y="4992785"/>
            <a:ext cx="5683250" cy="1866901"/>
          </a:xfrm>
          <a:prstGeom prst="rect">
            <a:avLst/>
          </a:prstGeom>
          <a:solidFill>
            <a:srgbClr val="A00062"/>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77" name="Google Shape;1777;p43"/>
          <p:cNvSpPr/>
          <p:nvPr/>
        </p:nvSpPr>
        <p:spPr>
          <a:xfrm>
            <a:off x="2413990" y="5542931"/>
            <a:ext cx="2966361" cy="689134"/>
          </a:xfrm>
          <a:prstGeom prst="rect">
            <a:avLst/>
          </a:prstGeom>
          <a:noFill/>
          <a:ln>
            <a:noFill/>
          </a:ln>
        </p:spPr>
        <p:txBody>
          <a:bodyPr spcFirstLastPara="1" wrap="square" lIns="0" tIns="0" rIns="0" bIns="0" anchor="t" anchorCtr="0">
            <a:noAutofit/>
          </a:bodyPr>
          <a:lstStyle/>
          <a:p>
            <a:pPr marR="3081" indent="7701" algn="just">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Para los </a:t>
            </a:r>
            <a:r>
              <a:rPr lang="en-US" sz="970" dirty="0" err="1">
                <a:solidFill>
                  <a:srgbClr val="FFFFFF"/>
                </a:solidFill>
                <a:latin typeface="Arial" panose="020B0604020202020204" pitchFamily="34" charset="0"/>
                <a:ea typeface="Arial"/>
                <a:cs typeface="Arial" panose="020B0604020202020204" pitchFamily="34" charset="0"/>
                <a:sym typeface="Arial"/>
              </a:rPr>
              <a:t>huéspedes</a:t>
            </a:r>
            <a:r>
              <a:rPr lang="en-US" sz="970" dirty="0">
                <a:solidFill>
                  <a:srgbClr val="FFFFFF"/>
                </a:solidFill>
                <a:latin typeface="Arial" panose="020B0604020202020204" pitchFamily="34" charset="0"/>
                <a:ea typeface="Arial"/>
                <a:cs typeface="Arial" panose="020B0604020202020204" pitchFamily="34" charset="0"/>
                <a:sym typeface="Arial"/>
              </a:rPr>
              <a:t> que </a:t>
            </a:r>
            <a:r>
              <a:rPr lang="en-US" sz="970" dirty="0" err="1">
                <a:solidFill>
                  <a:srgbClr val="FFFFFF"/>
                </a:solidFill>
                <a:latin typeface="Arial" panose="020B0604020202020204" pitchFamily="34" charset="0"/>
                <a:ea typeface="Arial"/>
                <a:cs typeface="Arial" panose="020B0604020202020204" pitchFamily="34" charset="0"/>
                <a:sym typeface="Arial"/>
              </a:rPr>
              <a:t>buscan</a:t>
            </a:r>
            <a:r>
              <a:rPr lang="en-US" sz="970" dirty="0">
                <a:solidFill>
                  <a:srgbClr val="FFFFFF"/>
                </a:solidFill>
                <a:latin typeface="Arial" panose="020B0604020202020204" pitchFamily="34" charset="0"/>
                <a:ea typeface="Arial"/>
                <a:cs typeface="Arial" panose="020B0604020202020204" pitchFamily="34" charset="0"/>
                <a:sym typeface="Arial"/>
              </a:rPr>
              <a:t> un hotel que los  </a:t>
            </a:r>
            <a:r>
              <a:rPr lang="en-US" sz="970" dirty="0" err="1">
                <a:solidFill>
                  <a:srgbClr val="FFFFFF"/>
                </a:solidFill>
                <a:latin typeface="Arial" panose="020B0604020202020204" pitchFamily="34" charset="0"/>
                <a:ea typeface="Arial"/>
                <a:cs typeface="Arial" panose="020B0604020202020204" pitchFamily="34" charset="0"/>
                <a:sym typeface="Arial"/>
              </a:rPr>
              <a:t>comprenda</a:t>
            </a:r>
            <a:r>
              <a:rPr lang="en-US" sz="970" dirty="0">
                <a:solidFill>
                  <a:srgbClr val="FFFFFF"/>
                </a:solidFill>
                <a:latin typeface="Arial" panose="020B0604020202020204" pitchFamily="34" charset="0"/>
                <a:ea typeface="Arial"/>
                <a:cs typeface="Arial" panose="020B0604020202020204" pitchFamily="34" charset="0"/>
                <a:sym typeface="Arial"/>
              </a:rPr>
              <a:t> y </a:t>
            </a:r>
            <a:r>
              <a:rPr lang="en-US" sz="970" dirty="0" err="1">
                <a:solidFill>
                  <a:srgbClr val="FFFFFF"/>
                </a:solidFill>
                <a:latin typeface="Arial" panose="020B0604020202020204" pitchFamily="34" charset="0"/>
                <a:ea typeface="Arial"/>
                <a:cs typeface="Arial" panose="020B0604020202020204" pitchFamily="34" charset="0"/>
                <a:sym typeface="Arial"/>
              </a:rPr>
              <a:t>entienda</a:t>
            </a:r>
            <a:r>
              <a:rPr lang="en-US" sz="970" dirty="0">
                <a:solidFill>
                  <a:srgbClr val="FFFFFF"/>
                </a:solidFill>
                <a:latin typeface="Arial" panose="020B0604020202020204" pitchFamily="34" charset="0"/>
                <a:ea typeface="Arial"/>
                <a:cs typeface="Arial" panose="020B0604020202020204" pitchFamily="34" charset="0"/>
                <a:sym typeface="Arial"/>
              </a:rPr>
              <a:t> sus </a:t>
            </a:r>
            <a:r>
              <a:rPr lang="en-US" sz="970" dirty="0" err="1">
                <a:solidFill>
                  <a:srgbClr val="FFFFFF"/>
                </a:solidFill>
                <a:latin typeface="Arial" panose="020B0604020202020204" pitchFamily="34" charset="0"/>
                <a:ea typeface="Arial"/>
                <a:cs typeface="Arial" panose="020B0604020202020204" pitchFamily="34" charset="0"/>
                <a:sym typeface="Arial"/>
              </a:rPr>
              <a:t>ambiciones</a:t>
            </a:r>
            <a:r>
              <a:rPr lang="en-US" sz="970" dirty="0">
                <a:solidFill>
                  <a:srgbClr val="FFFFFF"/>
                </a:solidFill>
                <a:latin typeface="Arial" panose="020B0604020202020204" pitchFamily="34" charset="0"/>
                <a:ea typeface="Arial"/>
                <a:cs typeface="Arial" panose="020B0604020202020204" pitchFamily="34" charset="0"/>
                <a:sym typeface="Arial"/>
              </a:rPr>
              <a:t>. Por </a:t>
            </a:r>
            <a:r>
              <a:rPr lang="en-US" sz="970" dirty="0" err="1">
                <a:solidFill>
                  <a:srgbClr val="FFFFFF"/>
                </a:solidFill>
                <a:latin typeface="Arial" panose="020B0604020202020204" pitchFamily="34" charset="0"/>
                <a:ea typeface="Arial"/>
                <a:cs typeface="Arial" panose="020B0604020202020204" pitchFamily="34" charset="0"/>
                <a:sym typeface="Arial"/>
              </a:rPr>
              <a:t>eso</a:t>
            </a:r>
            <a:r>
              <a:rPr lang="en-US" sz="970" dirty="0">
                <a:solidFill>
                  <a:srgbClr val="FFFFFF"/>
                </a:solidFill>
                <a:latin typeface="Arial" panose="020B0604020202020204" pitchFamily="34" charset="0"/>
                <a:ea typeface="Arial"/>
                <a:cs typeface="Arial" panose="020B0604020202020204" pitchFamily="34" charset="0"/>
                <a:sym typeface="Arial"/>
              </a:rPr>
              <a:t>, les  </a:t>
            </a:r>
            <a:r>
              <a:rPr lang="en-US" sz="970" dirty="0" err="1">
                <a:solidFill>
                  <a:srgbClr val="FFFFFF"/>
                </a:solidFill>
                <a:latin typeface="Arial" panose="020B0604020202020204" pitchFamily="34" charset="0"/>
                <a:ea typeface="Arial"/>
                <a:cs typeface="Arial" panose="020B0604020202020204" pitchFamily="34" charset="0"/>
                <a:sym typeface="Arial"/>
              </a:rPr>
              <a:t>ofrece</a:t>
            </a:r>
            <a:r>
              <a:rPr lang="en-US" sz="970" dirty="0">
                <a:solidFill>
                  <a:srgbClr val="FFFFFF"/>
                </a:solidFill>
                <a:latin typeface="Arial" panose="020B0604020202020204" pitchFamily="34" charset="0"/>
                <a:ea typeface="Arial"/>
                <a:cs typeface="Arial" panose="020B0604020202020204" pitchFamily="34" charset="0"/>
                <a:sym typeface="Arial"/>
              </a:rPr>
              <a:t> 403 </a:t>
            </a:r>
            <a:r>
              <a:rPr lang="en-US" sz="970" dirty="0" err="1">
                <a:solidFill>
                  <a:srgbClr val="FFFFFF"/>
                </a:solidFill>
                <a:latin typeface="Arial" panose="020B0604020202020204" pitchFamily="34" charset="0"/>
                <a:ea typeface="Arial"/>
                <a:cs typeface="Arial" panose="020B0604020202020204" pitchFamily="34" charset="0"/>
                <a:sym typeface="Arial"/>
              </a:rPr>
              <a:t>habitacion</a:t>
            </a:r>
            <a:r>
              <a:rPr lang="en-US" sz="970" dirty="0" err="1">
                <a:solidFill>
                  <a:srgbClr val="FFFFFF"/>
                </a:solidFill>
                <a:latin typeface="Arial" panose="020B0604020202020204" pitchFamily="34" charset="0"/>
                <a:cs typeface="Arial" panose="020B0604020202020204" pitchFamily="34" charset="0"/>
              </a:rPr>
              <a:t>es</a:t>
            </a:r>
            <a:r>
              <a:rPr lang="en-US" sz="970" dirty="0">
                <a:solidFill>
                  <a:srgbClr val="FFFFFF"/>
                </a:solidFill>
                <a:latin typeface="Arial" panose="020B0604020202020204" pitchFamily="34" charset="0"/>
                <a:cs typeface="Arial" panose="020B0604020202020204" pitchFamily="34" charset="0"/>
              </a:rPr>
              <a:t> y </a:t>
            </a:r>
            <a:r>
              <a:rPr lang="en-US" sz="970" dirty="0">
                <a:solidFill>
                  <a:srgbClr val="FFFFFF"/>
                </a:solidFill>
                <a:latin typeface="Arial" panose="020B0604020202020204" pitchFamily="34" charset="0"/>
                <a:ea typeface="Arial"/>
                <a:cs typeface="Arial" panose="020B0604020202020204" pitchFamily="34" charset="0"/>
                <a:sym typeface="Arial"/>
              </a:rPr>
              <a:t>un </a:t>
            </a:r>
            <a:r>
              <a:rPr lang="en-US" sz="970" dirty="0" err="1">
                <a:solidFill>
                  <a:srgbClr val="FFFFFF"/>
                </a:solidFill>
                <a:latin typeface="Arial" panose="020B0604020202020204" pitchFamily="34" charset="0"/>
                <a:ea typeface="Arial"/>
                <a:cs typeface="Arial" panose="020B0604020202020204" pitchFamily="34" charset="0"/>
                <a:sym typeface="Arial"/>
              </a:rPr>
              <a:t>lugar</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donde</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pueden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recibir</a:t>
            </a:r>
            <a:r>
              <a:rPr lang="en-US" sz="970" dirty="0">
                <a:solidFill>
                  <a:srgbClr val="FFFFFF"/>
                </a:solidFill>
                <a:latin typeface="Arial" panose="020B0604020202020204" pitchFamily="34" charset="0"/>
                <a:ea typeface="Arial"/>
                <a:cs typeface="Arial" panose="020B0604020202020204" pitchFamily="34" charset="0"/>
                <a:sym typeface="Arial"/>
              </a:rPr>
              <a:t> el </a:t>
            </a:r>
            <a:r>
              <a:rPr lang="en-US" sz="970" dirty="0" err="1">
                <a:solidFill>
                  <a:srgbClr val="FFFFFF"/>
                </a:solidFill>
                <a:latin typeface="Arial" panose="020B0604020202020204" pitchFamily="34" charset="0"/>
                <a:ea typeface="Arial"/>
                <a:cs typeface="Arial" panose="020B0604020202020204" pitchFamily="34" charset="0"/>
                <a:sym typeface="Arial"/>
              </a:rPr>
              <a:t>servicio</a:t>
            </a:r>
            <a:r>
              <a:rPr lang="en-US" sz="970" dirty="0">
                <a:solidFill>
                  <a:srgbClr val="FFFFFF"/>
                </a:solidFill>
                <a:latin typeface="Arial" panose="020B0604020202020204" pitchFamily="34" charset="0"/>
                <a:ea typeface="Arial"/>
                <a:cs typeface="Arial" panose="020B0604020202020204" pitchFamily="34" charset="0"/>
                <a:sym typeface="Arial"/>
              </a:rPr>
              <a:t> que  </a:t>
            </a:r>
            <a:r>
              <a:rPr lang="en-US" sz="970" dirty="0" err="1">
                <a:solidFill>
                  <a:srgbClr val="FFFFFF"/>
                </a:solidFill>
                <a:latin typeface="Arial" panose="020B0604020202020204" pitchFamily="34" charset="0"/>
                <a:ea typeface="Arial"/>
                <a:cs typeface="Arial" panose="020B0604020202020204" pitchFamily="34" charset="0"/>
                <a:sym typeface="Arial"/>
              </a:rPr>
              <a:t>esperan</a:t>
            </a:r>
            <a:r>
              <a:rPr lang="en-US" sz="970" dirty="0">
                <a:solidFill>
                  <a:srgbClr val="FFFFFF"/>
                </a:solidFill>
                <a:latin typeface="Arial" panose="020B0604020202020204" pitchFamily="34" charset="0"/>
                <a:ea typeface="Arial"/>
                <a:cs typeface="Arial" panose="020B0604020202020204" pitchFamily="34" charset="0"/>
                <a:sym typeface="Arial"/>
              </a:rPr>
              <a:t> y el </a:t>
            </a:r>
            <a:r>
              <a:rPr lang="en-US" sz="970" dirty="0" err="1">
                <a:solidFill>
                  <a:srgbClr val="FFFFFF"/>
                </a:solidFill>
                <a:latin typeface="Arial" panose="020B0604020202020204" pitchFamily="34" charset="0"/>
                <a:ea typeface="Arial"/>
                <a:cs typeface="Arial" panose="020B0604020202020204" pitchFamily="34" charset="0"/>
                <a:sym typeface="Arial"/>
              </a:rPr>
              <a:t>respeto</a:t>
            </a:r>
            <a:r>
              <a:rPr lang="en-US" sz="970" dirty="0">
                <a:solidFill>
                  <a:srgbClr val="FFFFFF"/>
                </a:solidFill>
                <a:latin typeface="Arial" panose="020B0604020202020204" pitchFamily="34" charset="0"/>
                <a:ea typeface="Arial"/>
                <a:cs typeface="Arial" panose="020B0604020202020204" pitchFamily="34" charset="0"/>
                <a:sym typeface="Arial"/>
              </a:rPr>
              <a:t> que </a:t>
            </a:r>
            <a:r>
              <a:rPr lang="en-US" sz="970" dirty="0" err="1">
                <a:solidFill>
                  <a:srgbClr val="FFFFFF"/>
                </a:solidFill>
                <a:latin typeface="Arial" panose="020B0604020202020204" pitchFamily="34" charset="0"/>
                <a:ea typeface="Arial"/>
                <a:cs typeface="Arial" panose="020B0604020202020204" pitchFamily="34" charset="0"/>
                <a:sym typeface="Arial"/>
              </a:rPr>
              <a:t>merecen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además</a:t>
            </a:r>
            <a:r>
              <a:rPr lang="en-US" sz="970" dirty="0">
                <a:solidFill>
                  <a:srgbClr val="FFFFFF"/>
                </a:solidFill>
                <a:latin typeface="Arial" panose="020B0604020202020204" pitchFamily="34" charset="0"/>
                <a:ea typeface="Arial"/>
                <a:cs typeface="Arial" panose="020B0604020202020204" pitchFamily="34" charset="0"/>
                <a:sym typeface="Arial"/>
              </a:rPr>
              <a:t> de </a:t>
            </a:r>
            <a:r>
              <a:rPr lang="en-US" sz="970" dirty="0" err="1">
                <a:solidFill>
                  <a:srgbClr val="FFFFFF"/>
                </a:solidFill>
                <a:latin typeface="Arial" panose="020B0604020202020204" pitchFamily="34" charset="0"/>
                <a:ea typeface="Arial"/>
                <a:cs typeface="Arial" panose="020B0604020202020204" pitchFamily="34" charset="0"/>
                <a:sym typeface="Arial"/>
              </a:rPr>
              <a:t>fáciles</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accesos</a:t>
            </a:r>
            <a:r>
              <a:rPr lang="en-US" sz="970" dirty="0">
                <a:solidFill>
                  <a:srgbClr val="FFFFFF"/>
                </a:solidFill>
                <a:latin typeface="Arial" panose="020B0604020202020204" pitchFamily="34" charset="0"/>
                <a:ea typeface="Arial"/>
                <a:cs typeface="Arial" panose="020B0604020202020204" pitchFamily="34" charset="0"/>
                <a:sym typeface="Arial"/>
              </a:rPr>
              <a:t> a la </a:t>
            </a:r>
            <a:r>
              <a:rPr lang="en-US" sz="970" dirty="0" err="1">
                <a:solidFill>
                  <a:srgbClr val="FFFFFF"/>
                </a:solidFill>
                <a:latin typeface="Arial" panose="020B0604020202020204" pitchFamily="34" charset="0"/>
                <a:ea typeface="Arial"/>
                <a:cs typeface="Arial" panose="020B0604020202020204" pitchFamily="34" charset="0"/>
                <a:sym typeface="Arial"/>
              </a:rPr>
              <a:t>tecnología</a:t>
            </a:r>
            <a:r>
              <a:rPr lang="en-US" sz="970" dirty="0">
                <a:solidFill>
                  <a:srgbClr val="FFFFFF"/>
                </a:solidFill>
                <a:latin typeface="Arial" panose="020B0604020202020204" pitchFamily="34" charset="0"/>
                <a:ea typeface="Arial"/>
                <a:cs typeface="Arial" panose="020B0604020202020204" pitchFamily="34" charset="0"/>
                <a:sym typeface="Arial"/>
              </a:rPr>
              <a:t> y </a:t>
            </a:r>
            <a:r>
              <a:rPr lang="en-US" sz="970" dirty="0" err="1">
                <a:solidFill>
                  <a:srgbClr val="FFFFFF"/>
                </a:solidFill>
                <a:latin typeface="Arial" panose="020B0604020202020204" pitchFamily="34" charset="0"/>
                <a:ea typeface="Arial"/>
                <a:cs typeface="Arial" panose="020B0604020202020204" pitchFamily="34" charset="0"/>
                <a:sym typeface="Arial"/>
              </a:rPr>
              <a:t>conexiones</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personales</a:t>
            </a:r>
            <a:r>
              <a:rPr lang="en-US" sz="970" dirty="0">
                <a:solidFill>
                  <a:srgbClr val="FFFFFF"/>
                </a:solidFill>
                <a:latin typeface="Arial" panose="020B0604020202020204" pitchFamily="34" charset="0"/>
                <a:ea typeface="Arial"/>
                <a:cs typeface="Arial" panose="020B0604020202020204" pitchFamily="34" charset="0"/>
                <a:sym typeface="Arial"/>
              </a:rPr>
              <a:t>.</a:t>
            </a:r>
            <a:endParaRPr sz="1092" dirty="0">
              <a:latin typeface="Arial" panose="020B0604020202020204" pitchFamily="34" charset="0"/>
              <a:cs typeface="Arial" panose="020B0604020202020204" pitchFamily="34" charset="0"/>
            </a:endParaRPr>
          </a:p>
        </p:txBody>
      </p:sp>
      <p:pic>
        <p:nvPicPr>
          <p:cNvPr id="1778" name="Google Shape;1778;p43" descr="LogosHoteles2018_CP.png"/>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76146" y="4856447"/>
            <a:ext cx="1735399" cy="137561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44"/>
          <p:cNvSpPr/>
          <p:nvPr/>
        </p:nvSpPr>
        <p:spPr>
          <a:xfrm>
            <a:off x="0" y="1685"/>
            <a:ext cx="5683250" cy="4991099"/>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84" name="Google Shape;1784;p44"/>
          <p:cNvSpPr/>
          <p:nvPr/>
        </p:nvSpPr>
        <p:spPr>
          <a:xfrm>
            <a:off x="5764002" y="1685"/>
            <a:ext cx="3155563" cy="337819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85" name="Google Shape;1785;p44"/>
          <p:cNvSpPr/>
          <p:nvPr/>
        </p:nvSpPr>
        <p:spPr>
          <a:xfrm>
            <a:off x="9036438" y="1685"/>
            <a:ext cx="3155562" cy="3378193"/>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786" name="Google Shape;1786;p4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1685"/>
            <a:ext cx="5683257" cy="4991107"/>
          </a:xfrm>
          <a:prstGeom prst="rect">
            <a:avLst/>
          </a:prstGeom>
          <a:noFill/>
          <a:ln>
            <a:noFill/>
          </a:ln>
        </p:spPr>
      </p:pic>
      <p:sp>
        <p:nvSpPr>
          <p:cNvPr id="1787" name="Google Shape;1787;p44"/>
          <p:cNvSpPr/>
          <p:nvPr/>
        </p:nvSpPr>
        <p:spPr>
          <a:xfrm>
            <a:off x="5764002" y="3462428"/>
            <a:ext cx="3155563" cy="3397251"/>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788" name="Google Shape;1788;p4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764503" y="1685"/>
            <a:ext cx="3155569" cy="3378195"/>
          </a:xfrm>
          <a:prstGeom prst="rect">
            <a:avLst/>
          </a:prstGeom>
          <a:noFill/>
          <a:ln>
            <a:noFill/>
          </a:ln>
        </p:spPr>
      </p:pic>
      <p:pic>
        <p:nvPicPr>
          <p:cNvPr id="1789" name="Google Shape;1789;p4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764003" y="3462430"/>
            <a:ext cx="3155565" cy="3397250"/>
          </a:xfrm>
          <a:prstGeom prst="rect">
            <a:avLst/>
          </a:prstGeom>
          <a:noFill/>
          <a:ln>
            <a:noFill/>
          </a:ln>
        </p:spPr>
      </p:pic>
      <p:sp>
        <p:nvSpPr>
          <p:cNvPr id="1790" name="Google Shape;1790;p44"/>
          <p:cNvSpPr/>
          <p:nvPr/>
        </p:nvSpPr>
        <p:spPr>
          <a:xfrm>
            <a:off x="3073198" y="4136305"/>
            <a:ext cx="2591533" cy="336260"/>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91" name="Google Shape;1791;p44"/>
          <p:cNvSpPr/>
          <p:nvPr/>
        </p:nvSpPr>
        <p:spPr>
          <a:xfrm>
            <a:off x="9036438" y="3462428"/>
            <a:ext cx="3155562" cy="3397251"/>
          </a:xfrm>
          <a:prstGeom prst="rect">
            <a:avLst/>
          </a:pr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92" name="Google Shape;1792;p44"/>
          <p:cNvSpPr/>
          <p:nvPr/>
        </p:nvSpPr>
        <p:spPr>
          <a:xfrm>
            <a:off x="5803922" y="6042794"/>
            <a:ext cx="3116149" cy="336212"/>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93" name="Google Shape;1793;p44"/>
          <p:cNvSpPr/>
          <p:nvPr/>
        </p:nvSpPr>
        <p:spPr>
          <a:xfrm>
            <a:off x="3119303" y="4144708"/>
            <a:ext cx="2416798" cy="235421"/>
          </a:xfrm>
          <a:prstGeom prst="rect">
            <a:avLst/>
          </a:prstGeom>
          <a:noFill/>
          <a:ln>
            <a:noFill/>
          </a:ln>
        </p:spPr>
        <p:txBody>
          <a:bodyPr spcFirstLastPara="1" wrap="square" lIns="0" tIns="0" rIns="0" bIns="0" anchor="t" anchorCtr="0">
            <a:noAutofit/>
          </a:bodyPr>
          <a:lstStyle/>
          <a:p>
            <a:pPr indent="75858">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Monterrey Parque </a:t>
            </a:r>
            <a:r>
              <a:rPr lang="en-US" sz="970" dirty="0" err="1">
                <a:solidFill>
                  <a:srgbClr val="FFFFFF"/>
                </a:solidFill>
                <a:latin typeface="Arial" panose="020B0604020202020204" pitchFamily="34" charset="0"/>
                <a:ea typeface="Arial"/>
                <a:cs typeface="Arial" panose="020B0604020202020204" pitchFamily="34" charset="0"/>
                <a:sym typeface="Arial"/>
              </a:rPr>
              <a:t>Fundidora</a:t>
            </a:r>
            <a:endParaRPr sz="970" dirty="0">
              <a:solidFill>
                <a:srgbClr val="FFFFFF"/>
              </a:solidFill>
              <a:latin typeface="Arial" panose="020B0604020202020204" pitchFamily="34" charset="0"/>
              <a:ea typeface="Arial"/>
              <a:cs typeface="Arial" panose="020B0604020202020204" pitchFamily="34" charset="0"/>
              <a:sym typeface="Arial"/>
            </a:endParaRPr>
          </a:p>
          <a:p>
            <a:pPr indent="75858">
              <a:buClr>
                <a:srgbClr val="FFFFFF"/>
              </a:buClr>
              <a:buSzPts val="1600"/>
            </a:pPr>
            <a:r>
              <a:rPr lang="en-US" sz="970" dirty="0">
                <a:solidFill>
                  <a:srgbClr val="FFFFFF"/>
                </a:solidFill>
                <a:latin typeface="Arial" panose="020B0604020202020204" pitchFamily="34" charset="0"/>
                <a:cs typeface="Arial" panose="020B0604020202020204" pitchFamily="34" charset="0"/>
              </a:rPr>
              <a:t>246 </a:t>
            </a:r>
            <a:r>
              <a:rPr lang="en-US" sz="970" dirty="0" err="1">
                <a:solidFill>
                  <a:srgbClr val="FFFFFF"/>
                </a:solidFill>
                <a:latin typeface="Arial" panose="020B0604020202020204" pitchFamily="34" charset="0"/>
                <a:cs typeface="Arial" panose="020B0604020202020204" pitchFamily="34" charset="0"/>
              </a:rPr>
              <a:t>Habitaciones</a:t>
            </a:r>
            <a:endParaRPr sz="970" dirty="0">
              <a:solidFill>
                <a:srgbClr val="FFFFFF"/>
              </a:solidFill>
              <a:latin typeface="Arial" panose="020B0604020202020204" pitchFamily="34" charset="0"/>
              <a:cs typeface="Arial" panose="020B0604020202020204" pitchFamily="34" charset="0"/>
            </a:endParaRPr>
          </a:p>
        </p:txBody>
      </p:sp>
      <p:sp>
        <p:nvSpPr>
          <p:cNvPr id="1794" name="Google Shape;1794;p44"/>
          <p:cNvSpPr/>
          <p:nvPr/>
        </p:nvSpPr>
        <p:spPr>
          <a:xfrm>
            <a:off x="5799623" y="6143622"/>
            <a:ext cx="3088859" cy="134630"/>
          </a:xfrm>
          <a:prstGeom prst="rect">
            <a:avLst/>
          </a:prstGeom>
          <a:noFill/>
          <a:ln>
            <a:noFill/>
          </a:ln>
        </p:spPr>
        <p:txBody>
          <a:bodyPr spcFirstLastPara="1" wrap="square" lIns="0" tIns="0" rIns="0" bIns="0" anchor="t" anchorCtr="0">
            <a:noAutofit/>
          </a:bodyPr>
          <a:lstStyle/>
          <a:p>
            <a:pPr indent="58915">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Monterrey Parque </a:t>
            </a:r>
            <a:r>
              <a:rPr lang="en-US" sz="970" dirty="0" err="1">
                <a:solidFill>
                  <a:srgbClr val="FFFFFF"/>
                </a:solidFill>
                <a:latin typeface="Arial" panose="020B0604020202020204" pitchFamily="34" charset="0"/>
                <a:ea typeface="Arial"/>
                <a:cs typeface="Arial" panose="020B0604020202020204" pitchFamily="34" charset="0"/>
                <a:sym typeface="Arial"/>
              </a:rPr>
              <a:t>Fundidora</a:t>
            </a:r>
            <a:r>
              <a:rPr lang="en-US" sz="970" dirty="0">
                <a:solidFill>
                  <a:srgbClr val="FFFFFF"/>
                </a:solidFill>
                <a:latin typeface="Arial" panose="020B0604020202020204" pitchFamily="34" charset="0"/>
                <a:ea typeface="Arial"/>
                <a:cs typeface="Arial" panose="020B0604020202020204" pitchFamily="34" charset="0"/>
                <a:sym typeface="Arial"/>
              </a:rPr>
              <a:t> - Salón </a:t>
            </a:r>
            <a:r>
              <a:rPr lang="en-US" sz="970" dirty="0" err="1">
                <a:solidFill>
                  <a:srgbClr val="FFFFFF"/>
                </a:solidFill>
                <a:latin typeface="Arial" panose="020B0604020202020204" pitchFamily="34" charset="0"/>
                <a:ea typeface="Arial"/>
                <a:cs typeface="Arial" panose="020B0604020202020204" pitchFamily="34" charset="0"/>
                <a:sym typeface="Arial"/>
              </a:rPr>
              <a:t>Acero</a:t>
            </a:r>
            <a:endParaRPr sz="1092" dirty="0">
              <a:latin typeface="Arial" panose="020B0604020202020204" pitchFamily="34" charset="0"/>
              <a:cs typeface="Arial" panose="020B0604020202020204" pitchFamily="34" charset="0"/>
            </a:endParaRPr>
          </a:p>
        </p:txBody>
      </p:sp>
      <p:pic>
        <p:nvPicPr>
          <p:cNvPr id="1795" name="Google Shape;1795;p44"/>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036432" y="1685"/>
            <a:ext cx="3155569" cy="3378195"/>
          </a:xfrm>
          <a:prstGeom prst="rect">
            <a:avLst/>
          </a:prstGeom>
          <a:noFill/>
          <a:ln>
            <a:noFill/>
          </a:ln>
        </p:spPr>
      </p:pic>
      <p:pic>
        <p:nvPicPr>
          <p:cNvPr id="1796" name="Google Shape;1796;p44"/>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012675" y="3459064"/>
            <a:ext cx="3155570" cy="3397253"/>
          </a:xfrm>
          <a:prstGeom prst="rect">
            <a:avLst/>
          </a:prstGeom>
          <a:noFill/>
          <a:ln>
            <a:noFill/>
          </a:ln>
        </p:spPr>
      </p:pic>
      <p:sp>
        <p:nvSpPr>
          <p:cNvPr id="1797" name="Google Shape;1797;p44"/>
          <p:cNvSpPr/>
          <p:nvPr/>
        </p:nvSpPr>
        <p:spPr>
          <a:xfrm>
            <a:off x="9719583" y="2833661"/>
            <a:ext cx="2472417" cy="45584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98" name="Google Shape;1798;p44"/>
          <p:cNvSpPr/>
          <p:nvPr/>
        </p:nvSpPr>
        <p:spPr>
          <a:xfrm>
            <a:off x="9775065" y="6082736"/>
            <a:ext cx="2416798" cy="455924"/>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799" name="Google Shape;1799;p44"/>
          <p:cNvSpPr/>
          <p:nvPr/>
        </p:nvSpPr>
        <p:spPr>
          <a:xfrm>
            <a:off x="9880795" y="2897456"/>
            <a:ext cx="2287445" cy="280937"/>
          </a:xfrm>
          <a:prstGeom prst="rect">
            <a:avLst/>
          </a:prstGeom>
          <a:noFill/>
          <a:ln>
            <a:noFill/>
          </a:ln>
        </p:spPr>
        <p:txBody>
          <a:bodyPr spcFirstLastPara="1" wrap="square" lIns="0" tIns="0" rIns="0" bIns="0" anchor="t" anchorCtr="0">
            <a:noAutofit/>
          </a:bodyPr>
          <a:lstStyle/>
          <a:p>
            <a:pPr indent="7701">
              <a:lnSpc>
                <a:spcPct val="118750"/>
              </a:lnSpc>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Monterrey Parque </a:t>
            </a:r>
            <a:r>
              <a:rPr lang="en-US" sz="970" dirty="0" err="1">
                <a:solidFill>
                  <a:srgbClr val="FFFFFF"/>
                </a:solidFill>
                <a:latin typeface="Arial" panose="020B0604020202020204" pitchFamily="34" charset="0"/>
                <a:ea typeface="Arial"/>
                <a:cs typeface="Arial" panose="020B0604020202020204" pitchFamily="34" charset="0"/>
                <a:sym typeface="Arial"/>
              </a:rPr>
              <a:t>Fundidora</a:t>
            </a:r>
            <a:endParaRPr sz="1092" dirty="0">
              <a:latin typeface="Arial" panose="020B0604020202020204" pitchFamily="34" charset="0"/>
              <a:cs typeface="Arial" panose="020B0604020202020204" pitchFamily="34" charset="0"/>
            </a:endParaRPr>
          </a:p>
          <a:p>
            <a:pPr indent="1179450">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Alberca</a:t>
            </a:r>
            <a:r>
              <a:rPr lang="en-US" sz="970" dirty="0">
                <a:solidFill>
                  <a:srgbClr val="FFFFFF"/>
                </a:solidFill>
                <a:latin typeface="Arial" panose="020B0604020202020204" pitchFamily="34" charset="0"/>
                <a:ea typeface="Arial"/>
                <a:cs typeface="Arial" panose="020B0604020202020204" pitchFamily="34" charset="0"/>
                <a:sym typeface="Arial"/>
              </a:rPr>
              <a:t> al </a:t>
            </a:r>
            <a:r>
              <a:rPr lang="en-US" sz="970" dirty="0" err="1">
                <a:solidFill>
                  <a:srgbClr val="FFFFFF"/>
                </a:solidFill>
                <a:latin typeface="Arial" panose="020B0604020202020204" pitchFamily="34" charset="0"/>
                <a:ea typeface="Arial"/>
                <a:cs typeface="Arial" panose="020B0604020202020204" pitchFamily="34" charset="0"/>
                <a:sym typeface="Arial"/>
              </a:rPr>
              <a:t>aire</a:t>
            </a:r>
            <a:r>
              <a:rPr lang="en-US" sz="970" dirty="0">
                <a:solidFill>
                  <a:srgbClr val="FFFFFF"/>
                </a:solidFill>
                <a:latin typeface="Arial" panose="020B0604020202020204" pitchFamily="34" charset="0"/>
                <a:ea typeface="Arial"/>
                <a:cs typeface="Arial" panose="020B0604020202020204" pitchFamily="34" charset="0"/>
                <a:sym typeface="Arial"/>
              </a:rPr>
              <a:t> libre</a:t>
            </a:r>
            <a:endParaRPr sz="1092" dirty="0">
              <a:latin typeface="Arial" panose="020B0604020202020204" pitchFamily="34" charset="0"/>
              <a:cs typeface="Arial" panose="020B0604020202020204" pitchFamily="34" charset="0"/>
            </a:endParaRPr>
          </a:p>
        </p:txBody>
      </p:sp>
      <p:sp>
        <p:nvSpPr>
          <p:cNvPr id="1800" name="Google Shape;1800;p44"/>
          <p:cNvSpPr/>
          <p:nvPr/>
        </p:nvSpPr>
        <p:spPr>
          <a:xfrm>
            <a:off x="9786754" y="6174051"/>
            <a:ext cx="2287444" cy="273263"/>
          </a:xfrm>
          <a:prstGeom prst="rect">
            <a:avLst/>
          </a:prstGeom>
          <a:noFill/>
          <a:ln>
            <a:noFill/>
          </a:ln>
        </p:spPr>
        <p:txBody>
          <a:bodyPr spcFirstLastPara="1" wrap="square" lIns="0" tIns="0" rIns="0" bIns="0" anchor="t" anchorCtr="0">
            <a:noAutofit/>
          </a:bodyPr>
          <a:lstStyle/>
          <a:p>
            <a:pPr marL="208705" marR="3081" indent="-201388" algn="r">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Tijuana Zona Río  127 Hab. </a:t>
            </a:r>
            <a:endParaRPr sz="970" dirty="0">
              <a:solidFill>
                <a:srgbClr val="FFFFFF"/>
              </a:solidFill>
              <a:latin typeface="Arial" panose="020B0604020202020204" pitchFamily="34" charset="0"/>
              <a:cs typeface="Arial" panose="020B0604020202020204" pitchFamily="34" charset="0"/>
            </a:endParaRPr>
          </a:p>
          <a:p>
            <a:pPr marL="208705" marR="3081" indent="-201388" algn="r">
              <a:buClr>
                <a:srgbClr val="FFFFFF"/>
              </a:buClr>
              <a:buSzPts val="1600"/>
            </a:pPr>
            <a:r>
              <a:rPr lang="en-US" sz="970" dirty="0">
                <a:solidFill>
                  <a:srgbClr val="FFFFFF"/>
                </a:solidFill>
                <a:latin typeface="Arial" panose="020B0604020202020204" pitchFamily="34" charset="0"/>
                <a:cs typeface="Arial" panose="020B0604020202020204" pitchFamily="34" charset="0"/>
              </a:rPr>
              <a:t>La </a:t>
            </a:r>
            <a:r>
              <a:rPr lang="en-US" sz="970" dirty="0" err="1">
                <a:solidFill>
                  <a:srgbClr val="FFFFFF"/>
                </a:solidFill>
                <a:latin typeface="Arial" panose="020B0604020202020204" pitchFamily="34" charset="0"/>
                <a:cs typeface="Arial" panose="020B0604020202020204" pitchFamily="34" charset="0"/>
              </a:rPr>
              <a:t>Faraona</a:t>
            </a:r>
            <a:endParaRPr sz="970" dirty="0">
              <a:solidFill>
                <a:srgbClr val="FFFFFF"/>
              </a:solidFill>
              <a:latin typeface="Arial" panose="020B0604020202020204" pitchFamily="34" charset="0"/>
              <a:cs typeface="Arial" panose="020B0604020202020204" pitchFamily="34" charset="0"/>
            </a:endParaRPr>
          </a:p>
        </p:txBody>
      </p:sp>
      <p:sp>
        <p:nvSpPr>
          <p:cNvPr id="1801" name="Google Shape;1801;p44"/>
          <p:cNvSpPr/>
          <p:nvPr/>
        </p:nvSpPr>
        <p:spPr>
          <a:xfrm>
            <a:off x="0" y="4992785"/>
            <a:ext cx="5683250" cy="1866901"/>
          </a:xfrm>
          <a:prstGeom prst="rect">
            <a:avLst/>
          </a:prstGeom>
          <a:solidFill>
            <a:srgbClr val="5CA147"/>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02" name="Google Shape;1802;p44"/>
          <p:cNvSpPr/>
          <p:nvPr/>
        </p:nvSpPr>
        <p:spPr>
          <a:xfrm>
            <a:off x="2316397" y="5598276"/>
            <a:ext cx="3088821" cy="550501"/>
          </a:xfrm>
          <a:prstGeom prst="rect">
            <a:avLst/>
          </a:prstGeom>
          <a:noFill/>
          <a:ln>
            <a:noFill/>
          </a:ln>
        </p:spPr>
        <p:txBody>
          <a:bodyPr spcFirstLastPara="1" wrap="square" lIns="0" tIns="0" rIns="0" bIns="0" anchor="t" anchorCtr="0">
            <a:noAutofit/>
          </a:bodyPr>
          <a:lstStyle/>
          <a:p>
            <a:pPr marR="3081" indent="7701" algn="just">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La </a:t>
            </a:r>
            <a:r>
              <a:rPr lang="en-US" sz="970" dirty="0" err="1">
                <a:solidFill>
                  <a:srgbClr val="FFFFFF"/>
                </a:solidFill>
                <a:latin typeface="Arial" panose="020B0604020202020204" pitchFamily="34" charset="0"/>
                <a:ea typeface="Arial"/>
                <a:cs typeface="Arial" panose="020B0604020202020204" pitchFamily="34" charset="0"/>
                <a:sym typeface="Arial"/>
              </a:rPr>
              <a:t>marca</a:t>
            </a:r>
            <a:r>
              <a:rPr lang="en-US" sz="970" dirty="0">
                <a:solidFill>
                  <a:srgbClr val="FFFFFF"/>
                </a:solidFill>
                <a:latin typeface="Arial" panose="020B0604020202020204" pitchFamily="34" charset="0"/>
                <a:ea typeface="Arial"/>
                <a:cs typeface="Arial" panose="020B0604020202020204" pitchFamily="34" charset="0"/>
                <a:sym typeface="Arial"/>
              </a:rPr>
              <a:t> de </a:t>
            </a:r>
            <a:r>
              <a:rPr lang="en-US" sz="970" dirty="0" err="1">
                <a:solidFill>
                  <a:srgbClr val="FFFFFF"/>
                </a:solidFill>
                <a:latin typeface="Arial" panose="020B0604020202020204" pitchFamily="34" charset="0"/>
                <a:ea typeface="Arial"/>
                <a:cs typeface="Arial" panose="020B0604020202020204" pitchFamily="34" charset="0"/>
                <a:sym typeface="Arial"/>
              </a:rPr>
              <a:t>hoteles</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más</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reconocida</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el </a:t>
            </a:r>
            <a:r>
              <a:rPr lang="en-US" sz="970" dirty="0" err="1">
                <a:solidFill>
                  <a:srgbClr val="FFFFFF"/>
                </a:solidFill>
                <a:latin typeface="Arial" panose="020B0604020202020204" pitchFamily="34" charset="0"/>
                <a:ea typeface="Arial"/>
                <a:cs typeface="Arial" panose="020B0604020202020204" pitchFamily="34" charset="0"/>
                <a:sym typeface="Arial"/>
              </a:rPr>
              <a:t>mundo</a:t>
            </a:r>
            <a:r>
              <a:rPr lang="en-US" sz="970" dirty="0">
                <a:solidFill>
                  <a:srgbClr val="FFFFFF"/>
                </a:solidFill>
                <a:latin typeface="Arial" panose="020B0604020202020204" pitchFamily="34" charset="0"/>
                <a:ea typeface="Arial"/>
                <a:cs typeface="Arial" panose="020B0604020202020204" pitchFamily="34" charset="0"/>
                <a:sym typeface="Arial"/>
              </a:rPr>
              <a:t>, se  </a:t>
            </a:r>
            <a:r>
              <a:rPr lang="en-US" sz="970" dirty="0" err="1">
                <a:solidFill>
                  <a:srgbClr val="FFFFFF"/>
                </a:solidFill>
                <a:latin typeface="Arial" panose="020B0604020202020204" pitchFamily="34" charset="0"/>
                <a:ea typeface="Arial"/>
                <a:cs typeface="Arial" panose="020B0604020202020204" pitchFamily="34" charset="0"/>
                <a:sym typeface="Arial"/>
              </a:rPr>
              <a:t>mantiene</a:t>
            </a:r>
            <a:r>
              <a:rPr lang="en-US" sz="970" dirty="0">
                <a:solidFill>
                  <a:srgbClr val="FFFFFF"/>
                </a:solidFill>
                <a:latin typeface="Arial" panose="020B0604020202020204" pitchFamily="34" charset="0"/>
                <a:ea typeface="Arial"/>
                <a:cs typeface="Arial" panose="020B0604020202020204" pitchFamily="34" charset="0"/>
                <a:sym typeface="Arial"/>
              </a:rPr>
              <a:t> a la </a:t>
            </a:r>
            <a:r>
              <a:rPr lang="en-US" sz="970" dirty="0" err="1">
                <a:solidFill>
                  <a:srgbClr val="FFFFFF"/>
                </a:solidFill>
                <a:latin typeface="Arial" panose="020B0604020202020204" pitchFamily="34" charset="0"/>
                <a:ea typeface="Arial"/>
                <a:cs typeface="Arial" panose="020B0604020202020204" pitchFamily="34" charset="0"/>
                <a:sym typeface="Arial"/>
              </a:rPr>
              <a:t>vanguardia</a:t>
            </a:r>
            <a:r>
              <a:rPr lang="en-US" sz="970" dirty="0">
                <a:solidFill>
                  <a:srgbClr val="FFFFFF"/>
                </a:solidFill>
                <a:latin typeface="Arial" panose="020B0604020202020204" pitchFamily="34" charset="0"/>
                <a:ea typeface="Arial"/>
                <a:cs typeface="Arial" panose="020B0604020202020204" pitchFamily="34" charset="0"/>
                <a:sym typeface="Arial"/>
              </a:rPr>
              <a:t> y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la </a:t>
            </a:r>
            <a:r>
              <a:rPr lang="en-US" sz="970" dirty="0" err="1">
                <a:solidFill>
                  <a:srgbClr val="FFFFFF"/>
                </a:solidFill>
                <a:latin typeface="Arial" panose="020B0604020202020204" pitchFamily="34" charset="0"/>
                <a:ea typeface="Arial"/>
                <a:cs typeface="Arial" panose="020B0604020202020204" pitchFamily="34" charset="0"/>
                <a:sym typeface="Arial"/>
              </a:rPr>
              <a:t>preferencia</a:t>
            </a:r>
            <a:r>
              <a:rPr lang="en-US" sz="970" dirty="0">
                <a:solidFill>
                  <a:srgbClr val="FFFFFF"/>
                </a:solidFill>
                <a:latin typeface="Arial" panose="020B0604020202020204" pitchFamily="34" charset="0"/>
                <a:ea typeface="Arial"/>
                <a:cs typeface="Arial" panose="020B0604020202020204" pitchFamily="34" charset="0"/>
                <a:sym typeface="Arial"/>
              </a:rPr>
              <a:t> de los  </a:t>
            </a:r>
            <a:r>
              <a:rPr lang="en-US" sz="970" dirty="0" err="1">
                <a:solidFill>
                  <a:srgbClr val="FFFFFF"/>
                </a:solidFill>
                <a:latin typeface="Arial" panose="020B0604020202020204" pitchFamily="34" charset="0"/>
                <a:ea typeface="Arial"/>
                <a:cs typeface="Arial" panose="020B0604020202020204" pitchFamily="34" charset="0"/>
                <a:sym typeface="Arial"/>
              </a:rPr>
              <a:t>viajeros</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nuestros</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hoteles</a:t>
            </a:r>
            <a:r>
              <a:rPr lang="en-US" sz="970" dirty="0">
                <a:solidFill>
                  <a:srgbClr val="FFFFFF"/>
                </a:solidFill>
                <a:latin typeface="Arial" panose="020B0604020202020204" pitchFamily="34" charset="0"/>
                <a:ea typeface="Arial"/>
                <a:cs typeface="Arial" panose="020B0604020202020204" pitchFamily="34" charset="0"/>
                <a:sym typeface="Arial"/>
              </a:rPr>
              <a:t> los </a:t>
            </a:r>
            <a:r>
              <a:rPr lang="en-US" sz="970" dirty="0" err="1">
                <a:solidFill>
                  <a:srgbClr val="FFFFFF"/>
                </a:solidFill>
                <a:latin typeface="Arial" panose="020B0604020202020204" pitchFamily="34" charset="0"/>
                <a:ea typeface="Arial"/>
                <a:cs typeface="Arial" panose="020B0604020202020204" pitchFamily="34" charset="0"/>
                <a:sym typeface="Arial"/>
              </a:rPr>
              <a:t>menores</a:t>
            </a:r>
            <a:r>
              <a:rPr lang="en-US" sz="970" dirty="0">
                <a:solidFill>
                  <a:srgbClr val="FFFFFF"/>
                </a:solidFill>
                <a:latin typeface="Arial" panose="020B0604020202020204" pitchFamily="34" charset="0"/>
                <a:ea typeface="Arial"/>
                <a:cs typeface="Arial" panose="020B0604020202020204" pitchFamily="34" charset="0"/>
                <a:sym typeface="Arial"/>
              </a:rPr>
              <a:t> se </a:t>
            </a:r>
            <a:r>
              <a:rPr lang="en-US" sz="970" dirty="0" err="1">
                <a:solidFill>
                  <a:srgbClr val="FFFFFF"/>
                </a:solidFill>
                <a:latin typeface="Arial" panose="020B0604020202020204" pitchFamily="34" charset="0"/>
                <a:ea typeface="Arial"/>
                <a:cs typeface="Arial" panose="020B0604020202020204" pitchFamily="34" charset="0"/>
                <a:sym typeface="Arial"/>
              </a:rPr>
              <a:t>hospedan</a:t>
            </a:r>
            <a:r>
              <a:rPr lang="en-US" sz="970" dirty="0">
                <a:solidFill>
                  <a:srgbClr val="FFFFFF"/>
                </a:solidFill>
                <a:latin typeface="Arial" panose="020B0604020202020204" pitchFamily="34" charset="0"/>
                <a:ea typeface="Arial"/>
                <a:cs typeface="Arial" panose="020B0604020202020204" pitchFamily="34" charset="0"/>
                <a:sym typeface="Arial"/>
              </a:rPr>
              <a:t>  y </a:t>
            </a:r>
            <a:r>
              <a:rPr lang="en-US" sz="970" dirty="0" err="1">
                <a:solidFill>
                  <a:srgbClr val="FFFFFF"/>
                </a:solidFill>
                <a:latin typeface="Arial" panose="020B0604020202020204" pitchFamily="34" charset="0"/>
                <a:ea typeface="Arial"/>
                <a:cs typeface="Arial" panose="020B0604020202020204" pitchFamily="34" charset="0"/>
                <a:sym typeface="Arial"/>
              </a:rPr>
              <a:t>desayunan</a:t>
            </a:r>
            <a:r>
              <a:rPr lang="en-US" sz="970" dirty="0">
                <a:solidFill>
                  <a:srgbClr val="FFFFFF"/>
                </a:solidFill>
                <a:latin typeface="Arial" panose="020B0604020202020204" pitchFamily="34" charset="0"/>
                <a:ea typeface="Arial"/>
                <a:cs typeface="Arial" panose="020B0604020202020204" pitchFamily="34" charset="0"/>
                <a:sym typeface="Arial"/>
              </a:rPr>
              <a:t> gratis </a:t>
            </a:r>
            <a:r>
              <a:rPr lang="en-US" sz="970" dirty="0" err="1">
                <a:solidFill>
                  <a:srgbClr val="FFFFFF"/>
                </a:solidFill>
                <a:latin typeface="Arial" panose="020B0604020202020204" pitchFamily="34" charset="0"/>
                <a:ea typeface="Arial"/>
                <a:cs typeface="Arial" panose="020B0604020202020204" pitchFamily="34" charset="0"/>
                <a:sym typeface="Arial"/>
              </a:rPr>
              <a:t>acompañados</a:t>
            </a:r>
            <a:r>
              <a:rPr lang="en-US" sz="970" dirty="0">
                <a:solidFill>
                  <a:srgbClr val="FFFFFF"/>
                </a:solidFill>
                <a:latin typeface="Arial" panose="020B0604020202020204" pitchFamily="34" charset="0"/>
                <a:ea typeface="Arial"/>
                <a:cs typeface="Arial" panose="020B0604020202020204" pitchFamily="34" charset="0"/>
                <a:sym typeface="Arial"/>
              </a:rPr>
              <a:t> de sus padres.</a:t>
            </a:r>
            <a:endParaRPr sz="1092" dirty="0">
              <a:latin typeface="Arial" panose="020B0604020202020204" pitchFamily="34" charset="0"/>
              <a:cs typeface="Arial" panose="020B0604020202020204" pitchFamily="34" charset="0"/>
            </a:endParaRPr>
          </a:p>
        </p:txBody>
      </p:sp>
      <p:pic>
        <p:nvPicPr>
          <p:cNvPr id="1803" name="Google Shape;1803;p44" descr="LogosHoteles2018_HI.png"/>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351010" y="5122934"/>
            <a:ext cx="1606603" cy="1606603"/>
          </a:xfrm>
          <a:prstGeom prst="rect">
            <a:avLst/>
          </a:prstGeom>
          <a:noFill/>
          <a:ln>
            <a:noFill/>
          </a:ln>
        </p:spPr>
      </p:pic>
      <p:sp>
        <p:nvSpPr>
          <p:cNvPr id="1804" name="Google Shape;1804;p44"/>
          <p:cNvSpPr/>
          <p:nvPr/>
        </p:nvSpPr>
        <p:spPr>
          <a:xfrm>
            <a:off x="6346158" y="2833655"/>
            <a:ext cx="2573443" cy="455924"/>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05" name="Google Shape;1805;p44"/>
          <p:cNvSpPr/>
          <p:nvPr/>
        </p:nvSpPr>
        <p:spPr>
          <a:xfrm>
            <a:off x="6483063" y="2897452"/>
            <a:ext cx="2287444" cy="280905"/>
          </a:xfrm>
          <a:prstGeom prst="rect">
            <a:avLst/>
          </a:prstGeom>
          <a:noFill/>
          <a:ln>
            <a:noFill/>
          </a:ln>
        </p:spPr>
        <p:txBody>
          <a:bodyPr spcFirstLastPara="1" wrap="square" lIns="0" tIns="0" rIns="0" bIns="0" anchor="t" anchorCtr="0">
            <a:noAutofit/>
          </a:bodyPr>
          <a:lstStyle/>
          <a:p>
            <a:pPr indent="7701" algn="r">
              <a:lnSpc>
                <a:spcPct val="118750"/>
              </a:lnSpc>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Monterrey Parque </a:t>
            </a:r>
            <a:r>
              <a:rPr lang="en-US" sz="970" dirty="0" err="1">
                <a:solidFill>
                  <a:srgbClr val="FFFFFF"/>
                </a:solidFill>
                <a:latin typeface="Arial" panose="020B0604020202020204" pitchFamily="34" charset="0"/>
                <a:ea typeface="Arial"/>
                <a:cs typeface="Arial" panose="020B0604020202020204" pitchFamily="34" charset="0"/>
                <a:sym typeface="Arial"/>
              </a:rPr>
              <a:t>Fundidora</a:t>
            </a:r>
            <a:endParaRPr sz="1092" dirty="0">
              <a:latin typeface="Arial" panose="020B0604020202020204" pitchFamily="34" charset="0"/>
              <a:cs typeface="Arial" panose="020B0604020202020204" pitchFamily="34" charset="0"/>
            </a:endParaRPr>
          </a:p>
          <a:p>
            <a:pPr indent="1179450" algn="r">
              <a:buClr>
                <a:srgbClr val="FFFFFF"/>
              </a:buClr>
              <a:buSzPts val="1600"/>
            </a:pPr>
            <a:r>
              <a:rPr lang="en-US" sz="970" dirty="0">
                <a:solidFill>
                  <a:srgbClr val="FFFFFF"/>
                </a:solidFill>
                <a:latin typeface="Arial" panose="020B0604020202020204" pitchFamily="34" charset="0"/>
                <a:cs typeface="Arial" panose="020B0604020202020204" pitchFamily="34" charset="0"/>
              </a:rPr>
              <a:t>Superior King</a:t>
            </a:r>
            <a:endParaRPr sz="1092"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45"/>
          <p:cNvSpPr/>
          <p:nvPr/>
        </p:nvSpPr>
        <p:spPr>
          <a:xfrm>
            <a:off x="0" y="1685"/>
            <a:ext cx="5683250" cy="4991099"/>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11" name="Google Shape;1811;p45"/>
          <p:cNvSpPr/>
          <p:nvPr/>
        </p:nvSpPr>
        <p:spPr>
          <a:xfrm>
            <a:off x="5764002" y="1685"/>
            <a:ext cx="3155563" cy="337819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12" name="Google Shape;1812;p45"/>
          <p:cNvSpPr/>
          <p:nvPr/>
        </p:nvSpPr>
        <p:spPr>
          <a:xfrm>
            <a:off x="9036438" y="1685"/>
            <a:ext cx="3155562" cy="3378193"/>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13" name="Google Shape;1813;p45"/>
          <p:cNvSpPr/>
          <p:nvPr/>
        </p:nvSpPr>
        <p:spPr>
          <a:xfrm>
            <a:off x="5764002" y="3462428"/>
            <a:ext cx="3155563" cy="3397251"/>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14" name="Google Shape;1814;p45"/>
          <p:cNvSpPr/>
          <p:nvPr/>
        </p:nvSpPr>
        <p:spPr>
          <a:xfrm>
            <a:off x="9036438" y="3462428"/>
            <a:ext cx="3155562" cy="3397251"/>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15" name="Google Shape;1815;p45"/>
          <p:cNvSpPr/>
          <p:nvPr/>
        </p:nvSpPr>
        <p:spPr>
          <a:xfrm>
            <a:off x="6139096" y="2841985"/>
            <a:ext cx="2769376" cy="449000"/>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r>
              <a:rPr lang="en-US" sz="1092">
                <a:solidFill>
                  <a:srgbClr val="000000"/>
                </a:solidFill>
                <a:latin typeface="Calibri"/>
                <a:ea typeface="Calibri"/>
                <a:cs typeface="Calibri"/>
                <a:sym typeface="Calibri"/>
              </a:rPr>
              <a:t> </a:t>
            </a:r>
            <a:endParaRPr sz="1092"/>
          </a:p>
        </p:txBody>
      </p:sp>
      <p:sp>
        <p:nvSpPr>
          <p:cNvPr id="1816" name="Google Shape;1816;p45"/>
          <p:cNvSpPr/>
          <p:nvPr/>
        </p:nvSpPr>
        <p:spPr>
          <a:xfrm>
            <a:off x="3683617" y="4134971"/>
            <a:ext cx="1999633" cy="3389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r>
              <a:rPr lang="en-US" sz="1092">
                <a:solidFill>
                  <a:srgbClr val="000000"/>
                </a:solidFill>
                <a:latin typeface="Calibri"/>
                <a:ea typeface="Calibri"/>
                <a:cs typeface="Calibri"/>
                <a:sym typeface="Calibri"/>
              </a:rPr>
              <a:t> </a:t>
            </a:r>
            <a:endParaRPr sz="1092"/>
          </a:p>
        </p:txBody>
      </p:sp>
      <p:sp>
        <p:nvSpPr>
          <p:cNvPr id="1817" name="Google Shape;1817;p45"/>
          <p:cNvSpPr/>
          <p:nvPr/>
        </p:nvSpPr>
        <p:spPr>
          <a:xfrm>
            <a:off x="6039297" y="6044636"/>
            <a:ext cx="2880546" cy="449011"/>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18" name="Google Shape;1818;p45"/>
          <p:cNvSpPr/>
          <p:nvPr/>
        </p:nvSpPr>
        <p:spPr>
          <a:xfrm>
            <a:off x="3771900" y="4237134"/>
            <a:ext cx="1911595" cy="134603"/>
          </a:xfrm>
          <a:prstGeom prst="rect">
            <a:avLst/>
          </a:prstGeom>
          <a:noFill/>
          <a:ln>
            <a:noFill/>
          </a:ln>
        </p:spPr>
        <p:txBody>
          <a:bodyPr spcFirstLastPara="1" wrap="square" lIns="0" tIns="0" rIns="0" bIns="0" anchor="t" anchorCtr="0">
            <a:noAutofit/>
          </a:bodyPr>
          <a:lstStyle/>
          <a:p>
            <a:pPr indent="88565">
              <a:buClr>
                <a:srgbClr val="FFFFFF"/>
              </a:buClr>
              <a:buSzPts val="1600"/>
            </a:pPr>
            <a:r>
              <a:rPr lang="en-US" sz="970" dirty="0">
                <a:solidFill>
                  <a:srgbClr val="FFFFFF"/>
                </a:solidFill>
                <a:latin typeface="Arial"/>
                <a:ea typeface="Arial"/>
                <a:cs typeface="Arial"/>
                <a:sym typeface="Arial"/>
              </a:rPr>
              <a:t>Holiday Inn Express </a:t>
            </a:r>
            <a:r>
              <a:rPr lang="en-US" sz="970" dirty="0" err="1">
                <a:solidFill>
                  <a:srgbClr val="FFFFFF"/>
                </a:solidFill>
                <a:latin typeface="Arial"/>
                <a:ea typeface="Arial"/>
                <a:cs typeface="Arial"/>
                <a:sym typeface="Arial"/>
              </a:rPr>
              <a:t>Torreón</a:t>
            </a:r>
            <a:endParaRPr sz="1092" dirty="0"/>
          </a:p>
        </p:txBody>
      </p:sp>
      <p:sp>
        <p:nvSpPr>
          <p:cNvPr id="1819" name="Google Shape;1819;p45"/>
          <p:cNvSpPr/>
          <p:nvPr/>
        </p:nvSpPr>
        <p:spPr>
          <a:xfrm>
            <a:off x="6318249" y="2910492"/>
            <a:ext cx="2601679" cy="280937"/>
          </a:xfrm>
          <a:prstGeom prst="rect">
            <a:avLst/>
          </a:prstGeom>
          <a:noFill/>
          <a:ln>
            <a:noFill/>
          </a:ln>
        </p:spPr>
        <p:txBody>
          <a:bodyPr spcFirstLastPara="1" wrap="square" lIns="0" tIns="0" rIns="0" bIns="0" anchor="t" anchorCtr="0">
            <a:noAutofit/>
          </a:bodyPr>
          <a:lstStyle/>
          <a:p>
            <a:pPr indent="84328">
              <a:lnSpc>
                <a:spcPct val="118750"/>
              </a:lnSpc>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Express </a:t>
            </a:r>
            <a:r>
              <a:rPr lang="en-US" sz="970" dirty="0" err="1">
                <a:solidFill>
                  <a:srgbClr val="FFFFFF"/>
                </a:solidFill>
                <a:latin typeface="Arial" panose="020B0604020202020204" pitchFamily="34" charset="0"/>
                <a:ea typeface="Arial"/>
                <a:cs typeface="Arial" panose="020B0604020202020204" pitchFamily="34" charset="0"/>
                <a:sym typeface="Arial"/>
              </a:rPr>
              <a:t>Silao</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Aeropuerto</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Bajío</a:t>
            </a:r>
            <a:endParaRPr sz="1092" dirty="0">
              <a:latin typeface="Arial" panose="020B0604020202020204" pitchFamily="34" charset="0"/>
              <a:cs typeface="Arial" panose="020B0604020202020204" pitchFamily="34" charset="0"/>
            </a:endParaRPr>
          </a:p>
          <a:p>
            <a:pPr indent="1686195">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Estándar</a:t>
            </a:r>
            <a:r>
              <a:rPr lang="en-US" sz="970" dirty="0">
                <a:solidFill>
                  <a:srgbClr val="FFFFFF"/>
                </a:solidFill>
                <a:latin typeface="Arial" panose="020B0604020202020204" pitchFamily="34" charset="0"/>
                <a:ea typeface="Arial"/>
                <a:cs typeface="Arial" panose="020B0604020202020204" pitchFamily="34" charset="0"/>
                <a:sym typeface="Arial"/>
              </a:rPr>
              <a:t> King</a:t>
            </a:r>
            <a:endParaRPr sz="1092" dirty="0">
              <a:latin typeface="Arial" panose="020B0604020202020204" pitchFamily="34" charset="0"/>
              <a:cs typeface="Arial" panose="020B0604020202020204" pitchFamily="34" charset="0"/>
            </a:endParaRPr>
          </a:p>
        </p:txBody>
      </p:sp>
      <p:sp>
        <p:nvSpPr>
          <p:cNvPr id="1820" name="Google Shape;1820;p45"/>
          <p:cNvSpPr/>
          <p:nvPr/>
        </p:nvSpPr>
        <p:spPr>
          <a:xfrm>
            <a:off x="6625228" y="6118774"/>
            <a:ext cx="2067123" cy="300735"/>
          </a:xfrm>
          <a:prstGeom prst="rect">
            <a:avLst/>
          </a:prstGeom>
          <a:noFill/>
          <a:ln>
            <a:noFill/>
          </a:ln>
        </p:spPr>
        <p:txBody>
          <a:bodyPr spcFirstLastPara="1" wrap="square" lIns="0" tIns="0" rIns="0" bIns="0" anchor="t" anchorCtr="0">
            <a:noAutofit/>
          </a:bodyPr>
          <a:lstStyle/>
          <a:p>
            <a:pPr indent="113979" algn="r">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Express Guanajuato</a:t>
            </a:r>
            <a:endParaRPr sz="970" dirty="0">
              <a:solidFill>
                <a:srgbClr val="FFFFFF"/>
              </a:solidFill>
              <a:latin typeface="Arial" panose="020B0604020202020204" pitchFamily="34" charset="0"/>
              <a:cs typeface="Arial" panose="020B0604020202020204" pitchFamily="34" charset="0"/>
            </a:endParaRPr>
          </a:p>
          <a:p>
            <a:pPr indent="113979" algn="r">
              <a:buClr>
                <a:srgbClr val="FFFFFF"/>
              </a:buClr>
              <a:buSzPts val="1600"/>
            </a:pPr>
            <a:r>
              <a:rPr lang="en-US" sz="970" dirty="0" err="1">
                <a:solidFill>
                  <a:srgbClr val="FFFFFF"/>
                </a:solidFill>
                <a:latin typeface="Arial" panose="020B0604020202020204" pitchFamily="34" charset="0"/>
                <a:cs typeface="Arial" panose="020B0604020202020204" pitchFamily="34" charset="0"/>
              </a:rPr>
              <a:t>Desayuno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en</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cortesía</a:t>
            </a:r>
            <a:endParaRPr sz="1092" dirty="0">
              <a:latin typeface="Arial" panose="020B0604020202020204" pitchFamily="34" charset="0"/>
              <a:cs typeface="Arial" panose="020B0604020202020204" pitchFamily="34" charset="0"/>
            </a:endParaRPr>
          </a:p>
        </p:txBody>
      </p:sp>
      <p:sp>
        <p:nvSpPr>
          <p:cNvPr id="1821" name="Google Shape;1821;p45"/>
          <p:cNvSpPr/>
          <p:nvPr/>
        </p:nvSpPr>
        <p:spPr>
          <a:xfrm>
            <a:off x="9486239" y="2841985"/>
            <a:ext cx="2705761" cy="449000"/>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822" name="Google Shape;1822;p4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036432" y="3462430"/>
            <a:ext cx="3155569" cy="3397251"/>
          </a:xfrm>
          <a:prstGeom prst="rect">
            <a:avLst/>
          </a:prstGeom>
          <a:noFill/>
          <a:ln>
            <a:noFill/>
          </a:ln>
        </p:spPr>
      </p:pic>
      <p:sp>
        <p:nvSpPr>
          <p:cNvPr id="1823" name="Google Shape;1823;p45"/>
          <p:cNvSpPr/>
          <p:nvPr/>
        </p:nvSpPr>
        <p:spPr>
          <a:xfrm>
            <a:off x="10109973" y="6044636"/>
            <a:ext cx="2082042" cy="449011"/>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24" name="Google Shape;1824;p45"/>
          <p:cNvSpPr/>
          <p:nvPr/>
        </p:nvSpPr>
        <p:spPr>
          <a:xfrm>
            <a:off x="9627621" y="2926017"/>
            <a:ext cx="2422997" cy="280937"/>
          </a:xfrm>
          <a:prstGeom prst="rect">
            <a:avLst/>
          </a:prstGeom>
          <a:noFill/>
          <a:ln>
            <a:noFill/>
          </a:ln>
        </p:spPr>
        <p:txBody>
          <a:bodyPr spcFirstLastPara="1" wrap="square" lIns="0" tIns="0" rIns="0" bIns="0" anchor="t" anchorCtr="0">
            <a:noAutofit/>
          </a:bodyPr>
          <a:lstStyle/>
          <a:p>
            <a:pPr indent="7701">
              <a:lnSpc>
                <a:spcPct val="118750"/>
              </a:lnSpc>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Express Monterrey </a:t>
            </a:r>
            <a:r>
              <a:rPr lang="en-US" sz="970" dirty="0" err="1">
                <a:solidFill>
                  <a:srgbClr val="FFFFFF"/>
                </a:solidFill>
                <a:latin typeface="Arial" panose="020B0604020202020204" pitchFamily="34" charset="0"/>
                <a:ea typeface="Arial"/>
                <a:cs typeface="Arial" panose="020B0604020202020204" pitchFamily="34" charset="0"/>
                <a:sym typeface="Arial"/>
              </a:rPr>
              <a:t>Tecnológico</a:t>
            </a:r>
            <a:endParaRPr sz="1092" dirty="0">
              <a:latin typeface="Arial" panose="020B0604020202020204" pitchFamily="34" charset="0"/>
              <a:cs typeface="Arial" panose="020B0604020202020204" pitchFamily="34" charset="0"/>
            </a:endParaRPr>
          </a:p>
          <a:p>
            <a:pPr indent="1508296">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Alberca</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techada</a:t>
            </a:r>
            <a:endParaRPr sz="1092" dirty="0">
              <a:latin typeface="Arial" panose="020B0604020202020204" pitchFamily="34" charset="0"/>
              <a:cs typeface="Arial" panose="020B0604020202020204" pitchFamily="34" charset="0"/>
            </a:endParaRPr>
          </a:p>
        </p:txBody>
      </p:sp>
      <p:sp>
        <p:nvSpPr>
          <p:cNvPr id="1825" name="Google Shape;1825;p45"/>
          <p:cNvSpPr/>
          <p:nvPr/>
        </p:nvSpPr>
        <p:spPr>
          <a:xfrm>
            <a:off x="9815682" y="6124005"/>
            <a:ext cx="2258335" cy="273263"/>
          </a:xfrm>
          <a:prstGeom prst="rect">
            <a:avLst/>
          </a:prstGeom>
          <a:noFill/>
          <a:ln>
            <a:noFill/>
          </a:ln>
        </p:spPr>
        <p:txBody>
          <a:bodyPr spcFirstLastPara="1" wrap="square" lIns="0" tIns="0" rIns="0" bIns="0" anchor="t" anchorCtr="0">
            <a:noAutofit/>
          </a:bodyPr>
          <a:lstStyle/>
          <a:p>
            <a:pPr marR="3081" indent="505973" algn="r">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Holiday Inn Express Monterrey  </a:t>
            </a:r>
            <a:r>
              <a:rPr lang="en-US" sz="970" dirty="0" err="1">
                <a:solidFill>
                  <a:srgbClr val="FFFFFF"/>
                </a:solidFill>
                <a:latin typeface="Arial" panose="020B0604020202020204" pitchFamily="34" charset="0"/>
                <a:cs typeface="Arial" panose="020B0604020202020204" pitchFamily="34" charset="0"/>
              </a:rPr>
              <a:t>Tecnológico</a:t>
            </a:r>
            <a:r>
              <a:rPr lang="en-US" sz="970" dirty="0">
                <a:solidFill>
                  <a:srgbClr val="FFFFFF"/>
                </a:solidFill>
                <a:latin typeface="Arial" panose="020B0604020202020204" pitchFamily="34" charset="0"/>
                <a:ea typeface="Arial"/>
                <a:cs typeface="Arial" panose="020B0604020202020204" pitchFamily="34" charset="0"/>
                <a:sym typeface="Arial"/>
              </a:rPr>
              <a:t> - </a:t>
            </a:r>
            <a:r>
              <a:rPr lang="en-US" sz="970" dirty="0" err="1">
                <a:solidFill>
                  <a:srgbClr val="FFFFFF"/>
                </a:solidFill>
                <a:latin typeface="Arial" panose="020B0604020202020204" pitchFamily="34" charset="0"/>
                <a:cs typeface="Arial" panose="020B0604020202020204" pitchFamily="34" charset="0"/>
              </a:rPr>
              <a:t>Recepción</a:t>
            </a:r>
            <a:endParaRPr sz="1092" dirty="0">
              <a:latin typeface="Arial" panose="020B0604020202020204" pitchFamily="34" charset="0"/>
              <a:cs typeface="Arial" panose="020B0604020202020204" pitchFamily="34" charset="0"/>
            </a:endParaRPr>
          </a:p>
        </p:txBody>
      </p:sp>
      <p:sp>
        <p:nvSpPr>
          <p:cNvPr id="1826" name="Google Shape;1826;p45"/>
          <p:cNvSpPr/>
          <p:nvPr/>
        </p:nvSpPr>
        <p:spPr>
          <a:xfrm>
            <a:off x="0" y="4992785"/>
            <a:ext cx="5683250" cy="1866901"/>
          </a:xfrm>
          <a:prstGeom prst="rect">
            <a:avLst/>
          </a:prstGeom>
          <a:solidFill>
            <a:srgbClr val="26358C"/>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27" name="Google Shape;1827;p45"/>
          <p:cNvSpPr/>
          <p:nvPr/>
        </p:nvSpPr>
        <p:spPr>
          <a:xfrm>
            <a:off x="2316397" y="5572167"/>
            <a:ext cx="3089205" cy="689134"/>
          </a:xfrm>
          <a:prstGeom prst="rect">
            <a:avLst/>
          </a:prstGeom>
          <a:noFill/>
          <a:ln>
            <a:noFill/>
          </a:ln>
        </p:spPr>
        <p:txBody>
          <a:bodyPr spcFirstLastPara="1" wrap="square" lIns="0" tIns="0" rIns="0" bIns="0" anchor="t" anchorCtr="0">
            <a:noAutofit/>
          </a:bodyPr>
          <a:lstStyle/>
          <a:p>
            <a:pPr marR="3081" indent="7701" algn="just">
              <a:buClr>
                <a:srgbClr val="FFFFFF"/>
              </a:buClr>
              <a:buSzPts val="1600"/>
            </a:pPr>
            <a:r>
              <a:rPr lang="en-US" sz="970" dirty="0">
                <a:solidFill>
                  <a:srgbClr val="FFFFFF"/>
                </a:solidFill>
                <a:latin typeface="Arial"/>
                <a:ea typeface="Arial"/>
                <a:cs typeface="Arial"/>
                <a:sym typeface="Arial"/>
              </a:rPr>
              <a:t>Es la </a:t>
            </a:r>
            <a:r>
              <a:rPr lang="en-US" sz="970" dirty="0" err="1">
                <a:solidFill>
                  <a:srgbClr val="FFFFFF"/>
                </a:solidFill>
                <a:latin typeface="Arial"/>
                <a:ea typeface="Arial"/>
                <a:cs typeface="Arial"/>
                <a:sym typeface="Arial"/>
              </a:rPr>
              <a:t>solución</a:t>
            </a:r>
            <a:r>
              <a:rPr lang="en-US" sz="970" dirty="0">
                <a:solidFill>
                  <a:srgbClr val="FFFFFF"/>
                </a:solidFill>
                <a:latin typeface="Arial"/>
                <a:ea typeface="Arial"/>
                <a:cs typeface="Arial"/>
                <a:sym typeface="Arial"/>
              </a:rPr>
              <a:t> perfecta para el </a:t>
            </a:r>
            <a:r>
              <a:rPr lang="en-US" sz="970" dirty="0" err="1">
                <a:solidFill>
                  <a:srgbClr val="FFFFFF"/>
                </a:solidFill>
                <a:latin typeface="Arial"/>
                <a:ea typeface="Arial"/>
                <a:cs typeface="Arial"/>
                <a:sym typeface="Arial"/>
              </a:rPr>
              <a:t>viajero</a:t>
            </a:r>
            <a:r>
              <a:rPr lang="en-US" sz="970" dirty="0">
                <a:solidFill>
                  <a:srgbClr val="FFFFFF"/>
                </a:solidFill>
                <a:latin typeface="Arial"/>
                <a:ea typeface="Arial"/>
                <a:cs typeface="Arial"/>
                <a:sym typeface="Arial"/>
              </a:rPr>
              <a:t> de </a:t>
            </a:r>
            <a:r>
              <a:rPr lang="en-US" sz="970" dirty="0" err="1">
                <a:solidFill>
                  <a:srgbClr val="FFFFFF"/>
                </a:solidFill>
                <a:latin typeface="Arial"/>
                <a:ea typeface="Arial"/>
                <a:cs typeface="Arial"/>
                <a:sym typeface="Arial"/>
              </a:rPr>
              <a:t>negocios</a:t>
            </a:r>
            <a:r>
              <a:rPr lang="en-US" sz="970" dirty="0">
                <a:solidFill>
                  <a:srgbClr val="FFFFFF"/>
                </a:solidFill>
                <a:latin typeface="Arial"/>
                <a:ea typeface="Arial"/>
                <a:cs typeface="Arial"/>
                <a:sym typeface="Arial"/>
              </a:rPr>
              <a:t>  que </a:t>
            </a:r>
            <a:r>
              <a:rPr lang="en-US" sz="970" dirty="0" err="1">
                <a:solidFill>
                  <a:srgbClr val="FFFFFF"/>
                </a:solidFill>
                <a:latin typeface="Arial"/>
                <a:ea typeface="Arial"/>
                <a:cs typeface="Arial"/>
                <a:sym typeface="Arial"/>
              </a:rPr>
              <a:t>siempre</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está</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buscando</a:t>
            </a:r>
            <a:r>
              <a:rPr lang="en-US" sz="970" dirty="0">
                <a:solidFill>
                  <a:srgbClr val="FFFFFF"/>
                </a:solidFill>
                <a:latin typeface="Arial"/>
                <a:ea typeface="Arial"/>
                <a:cs typeface="Arial"/>
                <a:sym typeface="Arial"/>
              </a:rPr>
              <a:t> el </a:t>
            </a:r>
            <a:r>
              <a:rPr lang="en-US" sz="970" dirty="0" err="1">
                <a:solidFill>
                  <a:srgbClr val="FFFFFF"/>
                </a:solidFill>
                <a:latin typeface="Arial"/>
                <a:ea typeface="Arial"/>
                <a:cs typeface="Arial"/>
                <a:sym typeface="Arial"/>
              </a:rPr>
              <a:t>mejor</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costo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beneficio</a:t>
            </a:r>
            <a:r>
              <a:rPr lang="en-US" sz="970" dirty="0">
                <a:solidFill>
                  <a:srgbClr val="FFFFFF"/>
                </a:solidFill>
                <a:latin typeface="Arial"/>
                <a:ea typeface="Arial"/>
                <a:cs typeface="Arial"/>
                <a:sym typeface="Arial"/>
              </a:rPr>
              <a:t>.  Se </a:t>
            </a:r>
            <a:r>
              <a:rPr lang="en-US" sz="970" dirty="0" err="1">
                <a:solidFill>
                  <a:srgbClr val="FFFFFF"/>
                </a:solidFill>
                <a:latin typeface="Arial"/>
                <a:ea typeface="Arial"/>
                <a:cs typeface="Arial"/>
                <a:sym typeface="Arial"/>
              </a:rPr>
              <a:t>disfruta</a:t>
            </a:r>
            <a:r>
              <a:rPr lang="en-US" sz="970" dirty="0">
                <a:solidFill>
                  <a:srgbClr val="FFFFFF"/>
                </a:solidFill>
                <a:latin typeface="Arial"/>
                <a:ea typeface="Arial"/>
                <a:cs typeface="Arial"/>
                <a:sym typeface="Arial"/>
              </a:rPr>
              <a:t> de </a:t>
            </a:r>
            <a:r>
              <a:rPr lang="en-US" sz="970" dirty="0" err="1">
                <a:solidFill>
                  <a:srgbClr val="FFFFFF"/>
                </a:solidFill>
                <a:latin typeface="Arial"/>
                <a:ea typeface="Arial"/>
                <a:cs typeface="Arial"/>
                <a:sym typeface="Arial"/>
              </a:rPr>
              <a:t>Desayuno</a:t>
            </a:r>
            <a:r>
              <a:rPr lang="en-US" sz="970" dirty="0">
                <a:solidFill>
                  <a:srgbClr val="FFFFFF"/>
                </a:solidFill>
                <a:latin typeface="Arial"/>
                <a:ea typeface="Arial"/>
                <a:cs typeface="Arial"/>
                <a:sym typeface="Arial"/>
              </a:rPr>
              <a:t> Express® </a:t>
            </a:r>
            <a:r>
              <a:rPr lang="en-US" sz="970" dirty="0" err="1">
                <a:solidFill>
                  <a:srgbClr val="FFFFFF"/>
                </a:solidFill>
                <a:latin typeface="Arial"/>
                <a:ea typeface="Arial"/>
                <a:cs typeface="Arial"/>
                <a:sym typeface="Arial"/>
              </a:rPr>
              <a:t>cada</a:t>
            </a:r>
            <a:r>
              <a:rPr lang="en-US" sz="970" dirty="0">
                <a:solidFill>
                  <a:srgbClr val="FFFFFF"/>
                </a:solidFill>
                <a:latin typeface="Arial"/>
                <a:ea typeface="Arial"/>
                <a:cs typeface="Arial"/>
                <a:sym typeface="Arial"/>
              </a:rPr>
              <a:t> día de </a:t>
            </a:r>
            <a:r>
              <a:rPr lang="en-US" sz="970" dirty="0" err="1">
                <a:solidFill>
                  <a:srgbClr val="FFFFFF"/>
                </a:solidFill>
                <a:latin typeface="Arial"/>
                <a:ea typeface="Arial"/>
                <a:cs typeface="Arial"/>
                <a:sym typeface="Arial"/>
              </a:rPr>
              <a:t>su</a:t>
            </a:r>
            <a:r>
              <a:rPr lang="en-US" sz="970" dirty="0">
                <a:solidFill>
                  <a:srgbClr val="FFFFFF"/>
                </a:solidFill>
                <a:latin typeface="Arial"/>
                <a:ea typeface="Arial"/>
                <a:cs typeface="Arial"/>
                <a:sym typeface="Arial"/>
              </a:rPr>
              <a:t>  estancia. Una </a:t>
            </a:r>
            <a:r>
              <a:rPr lang="en-US" sz="970" dirty="0" err="1">
                <a:solidFill>
                  <a:srgbClr val="FFFFFF"/>
                </a:solidFill>
                <a:latin typeface="Arial"/>
                <a:ea typeface="Arial"/>
                <a:cs typeface="Arial"/>
                <a:sym typeface="Arial"/>
              </a:rPr>
              <a:t>opción</a:t>
            </a:r>
            <a:r>
              <a:rPr lang="en-US" sz="970" dirty="0">
                <a:solidFill>
                  <a:srgbClr val="FFFFFF"/>
                </a:solidFill>
                <a:latin typeface="Arial"/>
                <a:ea typeface="Arial"/>
                <a:cs typeface="Arial"/>
                <a:sym typeface="Arial"/>
              </a:rPr>
              <a:t> ideal para los </a:t>
            </a:r>
            <a:r>
              <a:rPr lang="en-US" sz="970" dirty="0" err="1">
                <a:solidFill>
                  <a:srgbClr val="FFFFFF"/>
                </a:solidFill>
                <a:latin typeface="Arial"/>
                <a:ea typeface="Arial"/>
                <a:cs typeface="Arial"/>
                <a:sym typeface="Arial"/>
              </a:rPr>
              <a:t>viajeros</a:t>
            </a:r>
            <a:r>
              <a:rPr lang="en-US" sz="970" dirty="0">
                <a:solidFill>
                  <a:srgbClr val="FFFFFF"/>
                </a:solidFill>
                <a:latin typeface="Arial"/>
                <a:ea typeface="Arial"/>
                <a:cs typeface="Arial"/>
                <a:sym typeface="Arial"/>
              </a:rPr>
              <a:t> que </a:t>
            </a:r>
            <a:r>
              <a:rPr lang="en-US" sz="970" dirty="0" err="1">
                <a:solidFill>
                  <a:srgbClr val="FFFFFF"/>
                </a:solidFill>
                <a:latin typeface="Arial"/>
                <a:ea typeface="Arial"/>
                <a:cs typeface="Arial"/>
                <a:sym typeface="Arial"/>
              </a:rPr>
              <a:t>buscan</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comodidad</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practicidad</a:t>
            </a:r>
            <a:r>
              <a:rPr lang="en-US" sz="970" dirty="0">
                <a:solidFill>
                  <a:srgbClr val="FFFFFF"/>
                </a:solidFill>
                <a:latin typeface="Arial"/>
                <a:ea typeface="Arial"/>
                <a:cs typeface="Arial"/>
                <a:sym typeface="Arial"/>
              </a:rPr>
              <a:t> y </a:t>
            </a:r>
            <a:r>
              <a:rPr lang="en-US" sz="970" dirty="0" err="1">
                <a:solidFill>
                  <a:srgbClr val="FFFFFF"/>
                </a:solidFill>
                <a:latin typeface="Arial"/>
                <a:ea typeface="Arial"/>
                <a:cs typeface="Arial"/>
                <a:sym typeface="Arial"/>
              </a:rPr>
              <a:t>excelente</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precio</a:t>
            </a:r>
            <a:r>
              <a:rPr lang="en-US" sz="970" dirty="0">
                <a:solidFill>
                  <a:srgbClr val="FFFFFF"/>
                </a:solidFill>
                <a:latin typeface="Arial"/>
                <a:ea typeface="Arial"/>
                <a:cs typeface="Arial"/>
                <a:sym typeface="Arial"/>
              </a:rPr>
              <a:t>.</a:t>
            </a:r>
            <a:endParaRPr sz="1092" dirty="0"/>
          </a:p>
        </p:txBody>
      </p:sp>
      <p:pic>
        <p:nvPicPr>
          <p:cNvPr id="1828" name="Google Shape;1828;p45" descr="LogosHoteles2018_HIE.pn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60940" y="5115979"/>
            <a:ext cx="1601507" cy="16015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1833" name="Google Shape;1833;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685"/>
            <a:ext cx="5683225" cy="4991153"/>
          </a:xfrm>
          <a:prstGeom prst="rect">
            <a:avLst/>
          </a:prstGeom>
          <a:noFill/>
          <a:ln>
            <a:noFill/>
          </a:ln>
        </p:spPr>
      </p:pic>
      <p:sp>
        <p:nvSpPr>
          <p:cNvPr id="1834" name="Google Shape;1834;p46"/>
          <p:cNvSpPr/>
          <p:nvPr/>
        </p:nvSpPr>
        <p:spPr>
          <a:xfrm>
            <a:off x="9036437" y="1685"/>
            <a:ext cx="3155629" cy="337813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835" name="Google Shape;1835;p4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787563" y="1685"/>
            <a:ext cx="3155630" cy="3397234"/>
          </a:xfrm>
          <a:prstGeom prst="rect">
            <a:avLst/>
          </a:prstGeom>
          <a:noFill/>
          <a:ln>
            <a:noFill/>
          </a:ln>
        </p:spPr>
      </p:pic>
      <p:sp>
        <p:nvSpPr>
          <p:cNvPr id="1836" name="Google Shape;1836;p46"/>
          <p:cNvSpPr/>
          <p:nvPr/>
        </p:nvSpPr>
        <p:spPr>
          <a:xfrm>
            <a:off x="6139103" y="2841978"/>
            <a:ext cx="2804316" cy="449011"/>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r>
              <a:rPr lang="en-US" sz="1092">
                <a:solidFill>
                  <a:srgbClr val="000000"/>
                </a:solidFill>
                <a:latin typeface="Calibri"/>
                <a:ea typeface="Calibri"/>
                <a:cs typeface="Calibri"/>
                <a:sym typeface="Calibri"/>
              </a:rPr>
              <a:t> </a:t>
            </a:r>
            <a:endParaRPr sz="1092"/>
          </a:p>
        </p:txBody>
      </p:sp>
      <p:sp>
        <p:nvSpPr>
          <p:cNvPr id="1837" name="Google Shape;1837;p46"/>
          <p:cNvSpPr/>
          <p:nvPr/>
        </p:nvSpPr>
        <p:spPr>
          <a:xfrm>
            <a:off x="2827831" y="4134976"/>
            <a:ext cx="2855439" cy="338941"/>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r>
              <a:rPr lang="en-US" sz="1092">
                <a:solidFill>
                  <a:srgbClr val="000000"/>
                </a:solidFill>
                <a:latin typeface="Calibri"/>
                <a:ea typeface="Calibri"/>
                <a:cs typeface="Calibri"/>
                <a:sym typeface="Calibri"/>
              </a:rPr>
              <a:t> </a:t>
            </a:r>
            <a:endParaRPr sz="1092"/>
          </a:p>
        </p:txBody>
      </p:sp>
      <p:pic>
        <p:nvPicPr>
          <p:cNvPr id="1838" name="Google Shape;1838;p4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776419" y="3462430"/>
            <a:ext cx="3167026" cy="3397239"/>
          </a:xfrm>
          <a:prstGeom prst="rect">
            <a:avLst/>
          </a:prstGeom>
          <a:noFill/>
          <a:ln>
            <a:noFill/>
          </a:ln>
        </p:spPr>
      </p:pic>
      <p:sp>
        <p:nvSpPr>
          <p:cNvPr id="1839" name="Google Shape;1839;p46"/>
          <p:cNvSpPr/>
          <p:nvPr/>
        </p:nvSpPr>
        <p:spPr>
          <a:xfrm>
            <a:off x="6237740" y="6044636"/>
            <a:ext cx="2705708" cy="449011"/>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840" name="Google Shape;1840;p4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036327" y="1685"/>
            <a:ext cx="3155632" cy="3397234"/>
          </a:xfrm>
          <a:prstGeom prst="rect">
            <a:avLst/>
          </a:prstGeom>
          <a:noFill/>
          <a:ln>
            <a:noFill/>
          </a:ln>
        </p:spPr>
      </p:pic>
      <p:sp>
        <p:nvSpPr>
          <p:cNvPr id="1841" name="Google Shape;1841;p46"/>
          <p:cNvSpPr/>
          <p:nvPr/>
        </p:nvSpPr>
        <p:spPr>
          <a:xfrm>
            <a:off x="2948254" y="4237132"/>
            <a:ext cx="2735181" cy="134630"/>
          </a:xfrm>
          <a:prstGeom prst="rect">
            <a:avLst/>
          </a:prstGeom>
          <a:noFill/>
          <a:ln>
            <a:noFill/>
          </a:ln>
        </p:spPr>
        <p:txBody>
          <a:bodyPr spcFirstLastPara="1" wrap="square" lIns="0" tIns="0" rIns="0" bIns="0" anchor="t" anchorCtr="0">
            <a:noAutofit/>
          </a:bodyPr>
          <a:lstStyle/>
          <a:p>
            <a:pPr indent="88565">
              <a:buClr>
                <a:srgbClr val="FFFFFF"/>
              </a:buClr>
              <a:buSzPts val="1600"/>
            </a:pPr>
            <a:r>
              <a:rPr lang="en-US" sz="970">
                <a:solidFill>
                  <a:srgbClr val="FFFFFF"/>
                </a:solidFill>
              </a:rPr>
              <a:t>Wyndham Garden McAllen at La Plaza Mall</a:t>
            </a:r>
            <a:endParaRPr sz="1092"/>
          </a:p>
        </p:txBody>
      </p:sp>
      <p:sp>
        <p:nvSpPr>
          <p:cNvPr id="1842" name="Google Shape;1842;p46"/>
          <p:cNvSpPr/>
          <p:nvPr/>
        </p:nvSpPr>
        <p:spPr>
          <a:xfrm>
            <a:off x="6318249" y="2910492"/>
            <a:ext cx="2601642" cy="280905"/>
          </a:xfrm>
          <a:prstGeom prst="rect">
            <a:avLst/>
          </a:prstGeom>
          <a:noFill/>
          <a:ln>
            <a:noFill/>
          </a:ln>
        </p:spPr>
        <p:txBody>
          <a:bodyPr spcFirstLastPara="1" wrap="square" lIns="0" tIns="0" rIns="0" bIns="0" anchor="t" anchorCtr="0">
            <a:noAutofit/>
          </a:bodyPr>
          <a:lstStyle/>
          <a:p>
            <a:pPr indent="88565">
              <a:buClr>
                <a:schemeClr val="lt1"/>
              </a:buClr>
              <a:buSzPts val="1600"/>
            </a:pPr>
            <a:r>
              <a:rPr lang="en-US" sz="970" dirty="0">
                <a:solidFill>
                  <a:schemeClr val="lt1"/>
                </a:solidFill>
                <a:latin typeface="Arial" panose="020B0604020202020204" pitchFamily="34" charset="0"/>
                <a:cs typeface="Arial" panose="020B0604020202020204" pitchFamily="34" charset="0"/>
              </a:rPr>
              <a:t>Wyndham Garden McAllen at La Plaza Mall</a:t>
            </a:r>
            <a:endParaRPr sz="1092" dirty="0">
              <a:solidFill>
                <a:schemeClr val="dk1"/>
              </a:solidFill>
              <a:latin typeface="Arial" panose="020B0604020202020204" pitchFamily="34" charset="0"/>
              <a:cs typeface="Arial" panose="020B0604020202020204" pitchFamily="34" charset="0"/>
            </a:endParaRPr>
          </a:p>
          <a:p>
            <a:pPr indent="1686194">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Estándar</a:t>
            </a:r>
            <a:r>
              <a:rPr lang="en-US" sz="970" dirty="0">
                <a:solidFill>
                  <a:srgbClr val="FFFFFF"/>
                </a:solidFill>
                <a:latin typeface="Arial" panose="020B0604020202020204" pitchFamily="34" charset="0"/>
                <a:ea typeface="Arial"/>
                <a:cs typeface="Arial" panose="020B0604020202020204" pitchFamily="34" charset="0"/>
                <a:sym typeface="Arial"/>
              </a:rPr>
              <a:t> King</a:t>
            </a:r>
            <a:endParaRPr sz="1092" dirty="0">
              <a:latin typeface="Arial" panose="020B0604020202020204" pitchFamily="34" charset="0"/>
              <a:cs typeface="Arial" panose="020B0604020202020204" pitchFamily="34" charset="0"/>
            </a:endParaRPr>
          </a:p>
        </p:txBody>
      </p:sp>
      <p:sp>
        <p:nvSpPr>
          <p:cNvPr id="1843" name="Google Shape;1843;p46"/>
          <p:cNvSpPr/>
          <p:nvPr/>
        </p:nvSpPr>
        <p:spPr>
          <a:xfrm>
            <a:off x="6322916" y="6099671"/>
            <a:ext cx="2495757" cy="338941"/>
          </a:xfrm>
          <a:prstGeom prst="rect">
            <a:avLst/>
          </a:prstGeom>
          <a:noFill/>
          <a:ln>
            <a:noFill/>
          </a:ln>
        </p:spPr>
        <p:txBody>
          <a:bodyPr spcFirstLastPara="1" wrap="square" lIns="0" tIns="0" rIns="0" bIns="0" anchor="t" anchorCtr="0">
            <a:noAutofit/>
          </a:bodyPr>
          <a:lstStyle/>
          <a:p>
            <a:pPr indent="88565" algn="r">
              <a:buClr>
                <a:schemeClr val="lt1"/>
              </a:buClr>
              <a:buSzPts val="1600"/>
            </a:pPr>
            <a:r>
              <a:rPr lang="en-US" sz="970" dirty="0">
                <a:solidFill>
                  <a:schemeClr val="lt1"/>
                </a:solidFill>
                <a:latin typeface="Arial" panose="020B0604020202020204" pitchFamily="34" charset="0"/>
                <a:cs typeface="Arial" panose="020B0604020202020204" pitchFamily="34" charset="0"/>
              </a:rPr>
              <a:t>Wyndham Garden McAllen at La Plaza Mall</a:t>
            </a:r>
            <a:endParaRPr sz="1092" dirty="0">
              <a:solidFill>
                <a:schemeClr val="dk1"/>
              </a:solidFill>
              <a:latin typeface="Arial" panose="020B0604020202020204" pitchFamily="34" charset="0"/>
              <a:cs typeface="Arial" panose="020B0604020202020204" pitchFamily="34" charset="0"/>
            </a:endParaRPr>
          </a:p>
          <a:p>
            <a:pPr indent="113979" algn="r">
              <a:buClr>
                <a:srgbClr val="FFFFFF"/>
              </a:buClr>
              <a:buSzPts val="1600"/>
            </a:pPr>
            <a:r>
              <a:rPr lang="en-US" sz="970" dirty="0" err="1">
                <a:solidFill>
                  <a:srgbClr val="FFFFFF"/>
                </a:solidFill>
                <a:latin typeface="Arial" panose="020B0604020202020204" pitchFamily="34" charset="0"/>
                <a:cs typeface="Arial" panose="020B0604020202020204" pitchFamily="34" charset="0"/>
              </a:rPr>
              <a:t>Desayunador</a:t>
            </a:r>
            <a:endParaRPr sz="970" dirty="0">
              <a:solidFill>
                <a:srgbClr val="FFFFFF"/>
              </a:solidFill>
              <a:latin typeface="Arial" panose="020B0604020202020204" pitchFamily="34" charset="0"/>
              <a:cs typeface="Arial" panose="020B0604020202020204" pitchFamily="34" charset="0"/>
            </a:endParaRPr>
          </a:p>
        </p:txBody>
      </p:sp>
      <p:pic>
        <p:nvPicPr>
          <p:cNvPr id="1844" name="Google Shape;1844;p4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036432" y="3462431"/>
            <a:ext cx="3155564" cy="3397253"/>
          </a:xfrm>
          <a:prstGeom prst="rect">
            <a:avLst/>
          </a:prstGeom>
          <a:noFill/>
          <a:ln>
            <a:noFill/>
          </a:ln>
        </p:spPr>
      </p:pic>
      <p:sp>
        <p:nvSpPr>
          <p:cNvPr id="1845" name="Google Shape;1845;p46"/>
          <p:cNvSpPr/>
          <p:nvPr/>
        </p:nvSpPr>
        <p:spPr>
          <a:xfrm>
            <a:off x="9486247" y="2841978"/>
            <a:ext cx="2735181" cy="449011"/>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46" name="Google Shape;1846;p46"/>
          <p:cNvSpPr/>
          <p:nvPr/>
        </p:nvSpPr>
        <p:spPr>
          <a:xfrm>
            <a:off x="9554911" y="6044636"/>
            <a:ext cx="2637119" cy="449011"/>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47" name="Google Shape;1847;p46"/>
          <p:cNvSpPr/>
          <p:nvPr/>
        </p:nvSpPr>
        <p:spPr>
          <a:xfrm>
            <a:off x="9554911" y="2926016"/>
            <a:ext cx="2495757" cy="280905"/>
          </a:xfrm>
          <a:prstGeom prst="rect">
            <a:avLst/>
          </a:prstGeom>
          <a:noFill/>
          <a:ln>
            <a:noFill/>
          </a:ln>
        </p:spPr>
        <p:txBody>
          <a:bodyPr spcFirstLastPara="1" wrap="square" lIns="0" tIns="0" rIns="0" bIns="0" anchor="t" anchorCtr="0">
            <a:noAutofit/>
          </a:bodyPr>
          <a:lstStyle/>
          <a:p>
            <a:pPr algn="r">
              <a:buClr>
                <a:schemeClr val="lt1"/>
              </a:buClr>
              <a:buSzPts val="1600"/>
            </a:pPr>
            <a:r>
              <a:rPr lang="en-US" sz="970" dirty="0">
                <a:solidFill>
                  <a:schemeClr val="lt1"/>
                </a:solidFill>
                <a:latin typeface="Arial" panose="020B0604020202020204" pitchFamily="34" charset="0"/>
                <a:cs typeface="Arial" panose="020B0604020202020204" pitchFamily="34" charset="0"/>
              </a:rPr>
              <a:t>Wyndham Garden McAllen at La Plaza Mall</a:t>
            </a:r>
            <a:r>
              <a:rPr lang="en-US" sz="1092" dirty="0">
                <a:solidFill>
                  <a:schemeClr val="dk1"/>
                </a:solidFill>
                <a:latin typeface="Arial" panose="020B0604020202020204" pitchFamily="34" charset="0"/>
                <a:cs typeface="Arial" panose="020B0604020202020204" pitchFamily="34" charset="0"/>
              </a:rPr>
              <a:t> </a:t>
            </a:r>
            <a:r>
              <a:rPr lang="en-US" sz="970" dirty="0">
                <a:solidFill>
                  <a:srgbClr val="FFFFFF"/>
                </a:solidFill>
                <a:latin typeface="Arial" panose="020B0604020202020204" pitchFamily="34" charset="0"/>
                <a:cs typeface="Arial" panose="020B0604020202020204" pitchFamily="34" charset="0"/>
              </a:rPr>
              <a:t>Lobby</a:t>
            </a:r>
            <a:endParaRPr sz="1092" dirty="0">
              <a:latin typeface="Arial" panose="020B0604020202020204" pitchFamily="34" charset="0"/>
              <a:cs typeface="Arial" panose="020B0604020202020204" pitchFamily="34" charset="0"/>
            </a:endParaRPr>
          </a:p>
        </p:txBody>
      </p:sp>
      <p:sp>
        <p:nvSpPr>
          <p:cNvPr id="1848" name="Google Shape;1848;p46"/>
          <p:cNvSpPr/>
          <p:nvPr/>
        </p:nvSpPr>
        <p:spPr>
          <a:xfrm>
            <a:off x="9472738" y="6124005"/>
            <a:ext cx="2601642" cy="273263"/>
          </a:xfrm>
          <a:prstGeom prst="rect">
            <a:avLst/>
          </a:prstGeom>
          <a:noFill/>
          <a:ln>
            <a:noFill/>
          </a:ln>
        </p:spPr>
        <p:txBody>
          <a:bodyPr spcFirstLastPara="1" wrap="square" lIns="0" tIns="0" rIns="0" bIns="0" anchor="t" anchorCtr="0">
            <a:noAutofit/>
          </a:bodyPr>
          <a:lstStyle/>
          <a:p>
            <a:pPr indent="88565" algn="r">
              <a:buClr>
                <a:schemeClr val="lt1"/>
              </a:buClr>
              <a:buSzPts val="1600"/>
            </a:pPr>
            <a:r>
              <a:rPr lang="en-US" sz="970" dirty="0">
                <a:solidFill>
                  <a:schemeClr val="lt1"/>
                </a:solidFill>
                <a:latin typeface="Arial" panose="020B0604020202020204" pitchFamily="34" charset="0"/>
                <a:cs typeface="Arial" panose="020B0604020202020204" pitchFamily="34" charset="0"/>
              </a:rPr>
              <a:t>Wyndham Garden McAllen at La Plaza Mall</a:t>
            </a:r>
            <a:endParaRPr sz="1092" dirty="0">
              <a:solidFill>
                <a:schemeClr val="dk1"/>
              </a:solidFill>
              <a:latin typeface="Arial" panose="020B0604020202020204" pitchFamily="34" charset="0"/>
              <a:cs typeface="Arial" panose="020B0604020202020204" pitchFamily="34" charset="0"/>
            </a:endParaRPr>
          </a:p>
          <a:p>
            <a:pPr indent="113979" algn="r">
              <a:buClr>
                <a:schemeClr val="lt1"/>
              </a:buClr>
              <a:buSzPts val="1600"/>
            </a:pPr>
            <a:r>
              <a:rPr lang="en-US" sz="970" dirty="0">
                <a:solidFill>
                  <a:schemeClr val="lt1"/>
                </a:solidFill>
                <a:latin typeface="Arial" panose="020B0604020202020204" pitchFamily="34" charset="0"/>
                <a:cs typeface="Arial" panose="020B0604020202020204" pitchFamily="34" charset="0"/>
              </a:rPr>
              <a:t>Salón Monarch</a:t>
            </a:r>
            <a:endParaRPr sz="970" dirty="0">
              <a:solidFill>
                <a:schemeClr val="lt1"/>
              </a:solidFill>
              <a:latin typeface="Arial" panose="020B0604020202020204" pitchFamily="34" charset="0"/>
              <a:cs typeface="Arial" panose="020B0604020202020204" pitchFamily="34" charset="0"/>
            </a:endParaRPr>
          </a:p>
          <a:p>
            <a:pPr marR="3081" indent="505973">
              <a:buClr>
                <a:srgbClr val="FFFFFF"/>
              </a:buClr>
              <a:buSzPts val="1600"/>
            </a:pPr>
            <a:endParaRPr sz="970" dirty="0">
              <a:solidFill>
                <a:srgbClr val="FFFFFF"/>
              </a:solidFill>
              <a:latin typeface="Arial" panose="020B0604020202020204" pitchFamily="34" charset="0"/>
              <a:cs typeface="Arial" panose="020B0604020202020204" pitchFamily="34" charset="0"/>
            </a:endParaRPr>
          </a:p>
        </p:txBody>
      </p:sp>
      <p:sp>
        <p:nvSpPr>
          <p:cNvPr id="1849" name="Google Shape;1849;p46"/>
          <p:cNvSpPr/>
          <p:nvPr/>
        </p:nvSpPr>
        <p:spPr>
          <a:xfrm>
            <a:off x="0" y="4992785"/>
            <a:ext cx="5683224" cy="1866815"/>
          </a:xfrm>
          <a:prstGeom prst="rect">
            <a:avLst/>
          </a:prstGeom>
          <a:solidFill>
            <a:srgbClr val="8CC778"/>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50" name="Google Shape;1850;p46"/>
          <p:cNvSpPr/>
          <p:nvPr/>
        </p:nvSpPr>
        <p:spPr>
          <a:xfrm>
            <a:off x="2316402" y="5572171"/>
            <a:ext cx="3089223" cy="1191843"/>
          </a:xfrm>
          <a:prstGeom prst="rect">
            <a:avLst/>
          </a:prstGeom>
          <a:noFill/>
          <a:ln>
            <a:noFill/>
          </a:ln>
        </p:spPr>
        <p:txBody>
          <a:bodyPr spcFirstLastPara="1" wrap="square" lIns="0" tIns="0" rIns="0" bIns="0" anchor="t" anchorCtr="0">
            <a:noAutofit/>
          </a:bodyPr>
          <a:lstStyle/>
          <a:p>
            <a:pPr marR="3081" indent="7701" algn="just">
              <a:buClr>
                <a:srgbClr val="FFFFFF"/>
              </a:buClr>
              <a:buSzPts val="1600"/>
            </a:pPr>
            <a:r>
              <a:rPr lang="en-US" sz="970" dirty="0">
                <a:solidFill>
                  <a:srgbClr val="FFFFFF"/>
                </a:solidFill>
                <a:latin typeface="Arial" panose="020B0604020202020204" pitchFamily="34" charset="0"/>
                <a:cs typeface="Arial" panose="020B0604020202020204" pitchFamily="34" charset="0"/>
              </a:rPr>
              <a:t>Uno de las </a:t>
            </a:r>
            <a:r>
              <a:rPr lang="en-US" sz="970" dirty="0" err="1">
                <a:solidFill>
                  <a:srgbClr val="FFFFFF"/>
                </a:solidFill>
                <a:latin typeface="Arial" panose="020B0604020202020204" pitchFamily="34" charset="0"/>
                <a:cs typeface="Arial" panose="020B0604020202020204" pitchFamily="34" charset="0"/>
              </a:rPr>
              <a:t>marcas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más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reconocidas</a:t>
            </a:r>
            <a:r>
              <a:rPr lang="en-US" sz="970" dirty="0">
                <a:solidFill>
                  <a:srgbClr val="FFFFFF"/>
                </a:solidFill>
                <a:latin typeface="Arial" panose="020B0604020202020204" pitchFamily="34" charset="0"/>
                <a:cs typeface="Arial" panose="020B0604020202020204" pitchFamily="34" charset="0"/>
              </a:rPr>
              <a:t> de Wyndham Hotel Group. con 191 </a:t>
            </a:r>
            <a:r>
              <a:rPr lang="en-US" sz="970" dirty="0" err="1">
                <a:solidFill>
                  <a:srgbClr val="FFFFFF"/>
                </a:solidFill>
                <a:latin typeface="Arial" panose="020B0604020202020204" pitchFamily="34" charset="0"/>
                <a:cs typeface="Arial" panose="020B0604020202020204" pitchFamily="34" charset="0"/>
              </a:rPr>
              <a:t>Habitaciones</a:t>
            </a:r>
            <a:r>
              <a:rPr lang="en-US" sz="970" dirty="0">
                <a:solidFill>
                  <a:srgbClr val="FFFFFF"/>
                </a:solidFill>
                <a:latin typeface="Arial" panose="020B0604020202020204" pitchFamily="34" charset="0"/>
                <a:cs typeface="Arial" panose="020B0604020202020204" pitchFamily="34" charset="0"/>
              </a:rPr>
              <a:t> es Ideal para los </a:t>
            </a:r>
            <a:r>
              <a:rPr lang="en-US" sz="970" dirty="0" err="1">
                <a:solidFill>
                  <a:srgbClr val="FFFFFF"/>
                </a:solidFill>
                <a:latin typeface="Arial" panose="020B0604020202020204" pitchFamily="34" charset="0"/>
                <a:cs typeface="Arial" panose="020B0604020202020204" pitchFamily="34" charset="0"/>
              </a:rPr>
              <a:t>huéspedes</a:t>
            </a:r>
            <a:r>
              <a:rPr lang="en-US" sz="970" dirty="0">
                <a:solidFill>
                  <a:srgbClr val="FFFFFF"/>
                </a:solidFill>
                <a:latin typeface="Arial" panose="020B0604020202020204" pitchFamily="34" charset="0"/>
                <a:cs typeface="Arial" panose="020B0604020202020204" pitchFamily="34" charset="0"/>
              </a:rPr>
              <a:t> que </a:t>
            </a:r>
            <a:r>
              <a:rPr lang="en-US" sz="970" dirty="0" err="1">
                <a:solidFill>
                  <a:srgbClr val="FFFFFF"/>
                </a:solidFill>
                <a:latin typeface="Arial" panose="020B0604020202020204" pitchFamily="34" charset="0"/>
                <a:cs typeface="Arial" panose="020B0604020202020204" pitchFamily="34" charset="0"/>
              </a:rPr>
              <a:t>viajan</a:t>
            </a:r>
            <a:r>
              <a:rPr lang="en-US" sz="970" dirty="0">
                <a:solidFill>
                  <a:srgbClr val="FFFFFF"/>
                </a:solidFill>
                <a:latin typeface="Arial" panose="020B0604020202020204" pitchFamily="34" charset="0"/>
                <a:cs typeface="Arial" panose="020B0604020202020204" pitchFamily="34" charset="0"/>
              </a:rPr>
              <a:t> de </a:t>
            </a:r>
            <a:r>
              <a:rPr lang="en-US" sz="970" dirty="0" err="1">
                <a:solidFill>
                  <a:srgbClr val="FFFFFF"/>
                </a:solidFill>
                <a:latin typeface="Arial" panose="020B0604020202020204" pitchFamily="34" charset="0"/>
                <a:cs typeface="Arial" panose="020B0604020202020204" pitchFamily="34" charset="0"/>
              </a:rPr>
              <a:t>negocios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ya</a:t>
            </a:r>
            <a:r>
              <a:rPr lang="en-US" sz="970" dirty="0">
                <a:solidFill>
                  <a:srgbClr val="FFFFFF"/>
                </a:solidFill>
                <a:latin typeface="Arial" panose="020B0604020202020204" pitchFamily="34" charset="0"/>
                <a:cs typeface="Arial" panose="020B0604020202020204" pitchFamily="34" charset="0"/>
              </a:rPr>
              <a:t> que </a:t>
            </a:r>
            <a:r>
              <a:rPr lang="en-US" sz="970" dirty="0" err="1">
                <a:solidFill>
                  <a:srgbClr val="FFFFFF"/>
                </a:solidFill>
                <a:latin typeface="Arial" panose="020B0604020202020204" pitchFamily="34" charset="0"/>
                <a:cs typeface="Arial" panose="020B0604020202020204" pitchFamily="34" charset="0"/>
              </a:rPr>
              <a:t>cuenta</a:t>
            </a:r>
            <a:r>
              <a:rPr lang="en-US" sz="970" dirty="0">
                <a:solidFill>
                  <a:srgbClr val="FFFFFF"/>
                </a:solidFill>
                <a:latin typeface="Arial" panose="020B0604020202020204" pitchFamily="34" charset="0"/>
                <a:cs typeface="Arial" panose="020B0604020202020204" pitchFamily="34" charset="0"/>
              </a:rPr>
              <a:t> con la </a:t>
            </a:r>
            <a:r>
              <a:rPr lang="en-US" sz="970" dirty="0" err="1">
                <a:solidFill>
                  <a:srgbClr val="FFFFFF"/>
                </a:solidFill>
                <a:latin typeface="Arial" panose="020B0604020202020204" pitchFamily="34" charset="0"/>
                <a:cs typeface="Arial" panose="020B0604020202020204" pitchFamily="34" charset="0"/>
              </a:rPr>
              <a:t>última</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tecnología</a:t>
            </a:r>
            <a:r>
              <a:rPr lang="en-US" sz="970" dirty="0">
                <a:solidFill>
                  <a:srgbClr val="FFFFFF"/>
                </a:solidFill>
                <a:latin typeface="Arial" panose="020B0604020202020204" pitchFamily="34" charset="0"/>
                <a:cs typeface="Arial" panose="020B0604020202020204" pitchFamily="34" charset="0"/>
              </a:rPr>
              <a:t> y </a:t>
            </a:r>
            <a:r>
              <a:rPr lang="en-US" sz="970" dirty="0" err="1">
                <a:solidFill>
                  <a:srgbClr val="FFFFFF"/>
                </a:solidFill>
                <a:latin typeface="Arial" panose="020B0604020202020204" pitchFamily="34" charset="0"/>
                <a:cs typeface="Arial" panose="020B0604020202020204" pitchFamily="34" charset="0"/>
              </a:rPr>
              <a:t>servicio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personalizado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en</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donde</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aseguramos</a:t>
            </a:r>
            <a:r>
              <a:rPr lang="en-US" sz="970" dirty="0">
                <a:solidFill>
                  <a:srgbClr val="FFFFFF"/>
                </a:solidFill>
                <a:latin typeface="Arial" panose="020B0604020202020204" pitchFamily="34" charset="0"/>
                <a:cs typeface="Arial" panose="020B0604020202020204" pitchFamily="34" charset="0"/>
              </a:rPr>
              <a:t> que </a:t>
            </a:r>
            <a:r>
              <a:rPr lang="en-US" sz="970" dirty="0" err="1">
                <a:solidFill>
                  <a:srgbClr val="FFFFFF"/>
                </a:solidFill>
                <a:latin typeface="Arial" panose="020B0604020202020204" pitchFamily="34" charset="0"/>
                <a:cs typeface="Arial" panose="020B0604020202020204" pitchFamily="34" charset="0"/>
              </a:rPr>
              <a:t>tus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reuniones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sean</a:t>
            </a:r>
            <a:r>
              <a:rPr lang="en-US" sz="970" dirty="0">
                <a:solidFill>
                  <a:srgbClr val="FFFFFF"/>
                </a:solidFill>
                <a:latin typeface="Arial" panose="020B0604020202020204" pitchFamily="34" charset="0"/>
                <a:cs typeface="Arial" panose="020B0604020202020204" pitchFamily="34" charset="0"/>
              </a:rPr>
              <a:t> un </a:t>
            </a:r>
            <a:r>
              <a:rPr lang="en-US" sz="970" dirty="0" err="1">
                <a:solidFill>
                  <a:srgbClr val="FFFFFF"/>
                </a:solidFill>
                <a:latin typeface="Arial" panose="020B0604020202020204" pitchFamily="34" charset="0"/>
                <a:cs typeface="Arial" panose="020B0604020202020204" pitchFamily="34" charset="0"/>
              </a:rPr>
              <a:t>éxito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Todos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nuestros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huéspedes</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pueden</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deleitarse</a:t>
            </a:r>
            <a:r>
              <a:rPr lang="en-US" sz="970" dirty="0">
                <a:solidFill>
                  <a:srgbClr val="FFFFFF"/>
                </a:solidFill>
                <a:latin typeface="Arial" panose="020B0604020202020204" pitchFamily="34" charset="0"/>
                <a:cs typeface="Arial" panose="020B0604020202020204" pitchFamily="34" charset="0"/>
              </a:rPr>
              <a:t> con un </a:t>
            </a:r>
            <a:r>
              <a:rPr lang="en-US" sz="970" dirty="0" err="1">
                <a:solidFill>
                  <a:srgbClr val="FFFFFF"/>
                </a:solidFill>
                <a:latin typeface="Arial" panose="020B0604020202020204" pitchFamily="34" charset="0"/>
                <a:cs typeface="Arial" panose="020B0604020202020204" pitchFamily="34" charset="0"/>
              </a:rPr>
              <a:t>delicioso</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desayuno</a:t>
            </a:r>
            <a:r>
              <a:rPr lang="en-US" sz="970" dirty="0">
                <a:solidFill>
                  <a:srgbClr val="FFFFFF"/>
                </a:solidFill>
                <a:latin typeface="Arial" panose="020B0604020202020204" pitchFamily="34" charset="0"/>
                <a:cs typeface="Arial" panose="020B0604020202020204" pitchFamily="34" charset="0"/>
              </a:rPr>
              <a:t> buffet </a:t>
            </a:r>
            <a:r>
              <a:rPr lang="en-US" sz="970" dirty="0" err="1">
                <a:solidFill>
                  <a:srgbClr val="FFFFFF"/>
                </a:solidFill>
                <a:latin typeface="Arial" panose="020B0604020202020204" pitchFamily="34" charset="0"/>
                <a:cs typeface="Arial" panose="020B0604020202020204" pitchFamily="34" charset="0"/>
              </a:rPr>
              <a:t>en</a:t>
            </a:r>
            <a:r>
              <a:rPr lang="en-US" sz="970" dirty="0">
                <a:solidFill>
                  <a:srgbClr val="FFFFFF"/>
                </a:solidFill>
                <a:latin typeface="Arial" panose="020B0604020202020204" pitchFamily="34" charset="0"/>
                <a:cs typeface="Arial" panose="020B0604020202020204" pitchFamily="34" charset="0"/>
              </a:rPr>
              <a:t> </a:t>
            </a:r>
            <a:r>
              <a:rPr lang="en-US" sz="970" dirty="0" err="1">
                <a:solidFill>
                  <a:srgbClr val="FFFFFF"/>
                </a:solidFill>
                <a:latin typeface="Arial" panose="020B0604020202020204" pitchFamily="34" charset="0"/>
                <a:cs typeface="Arial" panose="020B0604020202020204" pitchFamily="34" charset="0"/>
              </a:rPr>
              <a:t>cortesía</a:t>
            </a:r>
            <a:r>
              <a:rPr lang="en-US" sz="970" dirty="0">
                <a:solidFill>
                  <a:srgbClr val="FFFFFF"/>
                </a:solidFill>
                <a:latin typeface="Arial" panose="020B0604020202020204" pitchFamily="34" charset="0"/>
                <a:cs typeface="Arial" panose="020B0604020202020204" pitchFamily="34" charset="0"/>
              </a:rPr>
              <a:t>.</a:t>
            </a:r>
            <a:endParaRPr sz="970" dirty="0">
              <a:solidFill>
                <a:srgbClr val="FFFFFF"/>
              </a:solidFill>
              <a:latin typeface="Arial" panose="020B0604020202020204" pitchFamily="34" charset="0"/>
              <a:cs typeface="Arial" panose="020B0604020202020204" pitchFamily="34" charset="0"/>
            </a:endParaRPr>
          </a:p>
        </p:txBody>
      </p:sp>
      <p:pic>
        <p:nvPicPr>
          <p:cNvPr id="1851" name="Google Shape;1851;p46"/>
          <p:cNvPicPr preferRelativeResize="0"/>
          <p:nvPr/>
        </p:nvPicPr>
        <p:blipFill rotWithShape="1">
          <a:blip r:embed="rId9" cstate="email">
            <a:alphaModFix/>
            <a:extLst>
              <a:ext uri="{28A0092B-C50C-407E-A947-70E740481C1C}">
                <a14:useLocalDpi xmlns:a14="http://schemas.microsoft.com/office/drawing/2010/main"/>
              </a:ext>
            </a:extLst>
          </a:blip>
          <a:srcRect l="-3263" t="-32523" b="-25280"/>
          <a:stretch/>
        </p:blipFill>
        <p:spPr>
          <a:xfrm>
            <a:off x="160753" y="5115974"/>
            <a:ext cx="2001871" cy="160151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48"/>
          <p:cNvSpPr/>
          <p:nvPr/>
        </p:nvSpPr>
        <p:spPr>
          <a:xfrm>
            <a:off x="5764002" y="1685"/>
            <a:ext cx="3155563" cy="337819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80" name="Google Shape;1880;p48"/>
          <p:cNvSpPr/>
          <p:nvPr/>
        </p:nvSpPr>
        <p:spPr>
          <a:xfrm>
            <a:off x="9036438" y="1685"/>
            <a:ext cx="3155562" cy="3378193"/>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81" name="Google Shape;1881;p48"/>
          <p:cNvSpPr/>
          <p:nvPr/>
        </p:nvSpPr>
        <p:spPr>
          <a:xfrm>
            <a:off x="5764002" y="3462428"/>
            <a:ext cx="3155563" cy="3397257"/>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882" name="Google Shape;1882;p4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764003" y="3462429"/>
            <a:ext cx="3155569" cy="3397253"/>
          </a:xfrm>
          <a:prstGeom prst="rect">
            <a:avLst/>
          </a:prstGeom>
          <a:noFill/>
          <a:ln>
            <a:noFill/>
          </a:ln>
        </p:spPr>
      </p:pic>
      <p:pic>
        <p:nvPicPr>
          <p:cNvPr id="1883" name="Google Shape;1883;p48"/>
          <p:cNvPicPr preferRelativeResize="0"/>
          <p:nvPr/>
        </p:nvPicPr>
        <p:blipFill rotWithShape="1">
          <a:blip r:embed="rId7" cstate="email">
            <a:alphaModFix/>
            <a:extLst>
              <a:ext uri="{28A0092B-C50C-407E-A947-70E740481C1C}">
                <a14:useLocalDpi xmlns:a14="http://schemas.microsoft.com/office/drawing/2010/main"/>
              </a:ext>
            </a:extLst>
          </a:blip>
          <a:srcRect b="-2426"/>
          <a:stretch/>
        </p:blipFill>
        <p:spPr>
          <a:xfrm>
            <a:off x="9036433" y="3462430"/>
            <a:ext cx="3155632" cy="3476435"/>
          </a:xfrm>
          <a:prstGeom prst="rect">
            <a:avLst/>
          </a:prstGeom>
          <a:noFill/>
          <a:ln>
            <a:noFill/>
          </a:ln>
        </p:spPr>
      </p:pic>
      <p:sp>
        <p:nvSpPr>
          <p:cNvPr id="1884" name="Google Shape;1884;p48"/>
          <p:cNvSpPr/>
          <p:nvPr/>
        </p:nvSpPr>
        <p:spPr>
          <a:xfrm>
            <a:off x="6611189" y="2828409"/>
            <a:ext cx="2308730" cy="429180"/>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85" name="Google Shape;1885;p48"/>
          <p:cNvSpPr/>
          <p:nvPr/>
        </p:nvSpPr>
        <p:spPr>
          <a:xfrm>
            <a:off x="6932498" y="6146504"/>
            <a:ext cx="1987437" cy="3471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86" name="Google Shape;1886;p48"/>
          <p:cNvSpPr/>
          <p:nvPr/>
        </p:nvSpPr>
        <p:spPr>
          <a:xfrm>
            <a:off x="6642100" y="2890934"/>
            <a:ext cx="2277817" cy="280937"/>
          </a:xfrm>
          <a:prstGeom prst="rect">
            <a:avLst/>
          </a:prstGeom>
          <a:noFill/>
          <a:ln>
            <a:noFill/>
          </a:ln>
        </p:spPr>
        <p:txBody>
          <a:bodyPr spcFirstLastPara="1" wrap="square" lIns="0" tIns="0" rIns="0" bIns="0" anchor="t" anchorCtr="0">
            <a:noAutofit/>
          </a:bodyPr>
          <a:lstStyle/>
          <a:p>
            <a:pPr indent="101656">
              <a:lnSpc>
                <a:spcPct val="118750"/>
              </a:lnSpc>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Arowana Sky Lounge Restaurant Bar</a:t>
            </a:r>
            <a:endParaRPr sz="1092" dirty="0">
              <a:latin typeface="Arial" panose="020B0604020202020204" pitchFamily="34" charset="0"/>
              <a:cs typeface="Arial" panose="020B0604020202020204" pitchFamily="34" charset="0"/>
            </a:endParaRPr>
          </a:p>
          <a:p>
            <a:pPr indent="1380454">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BBQ Back Rib</a:t>
            </a:r>
            <a:endParaRPr sz="1092" dirty="0">
              <a:latin typeface="Arial" panose="020B0604020202020204" pitchFamily="34" charset="0"/>
              <a:cs typeface="Arial" panose="020B0604020202020204" pitchFamily="34" charset="0"/>
            </a:endParaRPr>
          </a:p>
        </p:txBody>
      </p:sp>
      <p:sp>
        <p:nvSpPr>
          <p:cNvPr id="1887" name="Google Shape;1887;p48"/>
          <p:cNvSpPr/>
          <p:nvPr/>
        </p:nvSpPr>
        <p:spPr>
          <a:xfrm>
            <a:off x="7019206" y="6252770"/>
            <a:ext cx="1750560" cy="134630"/>
          </a:xfrm>
          <a:prstGeom prst="rect">
            <a:avLst/>
          </a:prstGeom>
          <a:noFill/>
          <a:ln>
            <a:noFill/>
          </a:ln>
        </p:spPr>
        <p:txBody>
          <a:bodyPr spcFirstLastPara="1" wrap="square" lIns="0" tIns="0" rIns="0" bIns="0" anchor="t" anchorCtr="0">
            <a:noAutofit/>
          </a:bodyPr>
          <a:lstStyle/>
          <a:p>
            <a:pPr indent="113979">
              <a:buClr>
                <a:srgbClr val="FFFFFF"/>
              </a:buClr>
              <a:buSzPts val="1600"/>
            </a:pPr>
            <a:r>
              <a:rPr lang="en-US" sz="970" dirty="0">
                <a:solidFill>
                  <a:srgbClr val="FFFFFF"/>
                </a:solidFill>
                <a:latin typeface="Arial" panose="020B0604020202020204" pitchFamily="34" charset="0"/>
                <a:cs typeface="Arial" panose="020B0604020202020204" pitchFamily="34" charset="0"/>
              </a:rPr>
              <a:t>Las </a:t>
            </a:r>
            <a:r>
              <a:rPr lang="en-US" sz="970" dirty="0" err="1">
                <a:solidFill>
                  <a:srgbClr val="FFFFFF"/>
                </a:solidFill>
                <a:latin typeface="Arial" panose="020B0604020202020204" pitchFamily="34" charset="0"/>
                <a:cs typeface="Arial" panose="020B0604020202020204" pitchFamily="34" charset="0"/>
              </a:rPr>
              <a:t>Ventanas</a:t>
            </a:r>
            <a:r>
              <a:rPr lang="en-US" sz="970" dirty="0">
                <a:solidFill>
                  <a:srgbClr val="FFFFFF"/>
                </a:solidFill>
                <a:latin typeface="Arial" panose="020B0604020202020204" pitchFamily="34" charset="0"/>
                <a:ea typeface="Arial"/>
                <a:cs typeface="Arial" panose="020B0604020202020204" pitchFamily="34" charset="0"/>
                <a:sym typeface="Arial"/>
              </a:rPr>
              <a:t> - </a:t>
            </a:r>
            <a:r>
              <a:rPr lang="en-US" sz="970" dirty="0">
                <a:solidFill>
                  <a:srgbClr val="FFFFFF"/>
                </a:solidFill>
                <a:latin typeface="Arial" panose="020B0604020202020204" pitchFamily="34" charset="0"/>
                <a:cs typeface="Arial" panose="020B0604020202020204" pitchFamily="34" charset="0"/>
              </a:rPr>
              <a:t>Pasta Alfredo</a:t>
            </a:r>
            <a:endParaRPr sz="1092" dirty="0">
              <a:latin typeface="Arial" panose="020B0604020202020204" pitchFamily="34" charset="0"/>
              <a:cs typeface="Arial" panose="020B0604020202020204" pitchFamily="34" charset="0"/>
            </a:endParaRPr>
          </a:p>
        </p:txBody>
      </p:sp>
      <p:sp>
        <p:nvSpPr>
          <p:cNvPr id="1888" name="Google Shape;1888;p48"/>
          <p:cNvSpPr/>
          <p:nvPr/>
        </p:nvSpPr>
        <p:spPr>
          <a:xfrm>
            <a:off x="10502900" y="2869454"/>
            <a:ext cx="1689101" cy="347136"/>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89" name="Google Shape;1889;p48"/>
          <p:cNvSpPr/>
          <p:nvPr/>
        </p:nvSpPr>
        <p:spPr>
          <a:xfrm>
            <a:off x="9084554" y="6146504"/>
            <a:ext cx="3107416" cy="3471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90" name="Google Shape;1890;p48"/>
          <p:cNvSpPr/>
          <p:nvPr/>
        </p:nvSpPr>
        <p:spPr>
          <a:xfrm>
            <a:off x="10653948" y="2971803"/>
            <a:ext cx="1201871" cy="134603"/>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La </a:t>
            </a:r>
            <a:r>
              <a:rPr lang="en-US" sz="970" dirty="0" err="1">
                <a:solidFill>
                  <a:srgbClr val="FFFFFF"/>
                </a:solidFill>
                <a:latin typeface="Arial" panose="020B0604020202020204" pitchFamily="34" charset="0"/>
                <a:ea typeface="Arial"/>
                <a:cs typeface="Arial" panose="020B0604020202020204" pitchFamily="34" charset="0"/>
                <a:sym typeface="Arial"/>
              </a:rPr>
              <a:t>Faraona</a:t>
            </a:r>
            <a:r>
              <a:rPr lang="en-US" sz="970" dirty="0">
                <a:solidFill>
                  <a:srgbClr val="FFFFFF"/>
                </a:solidFill>
                <a:latin typeface="Arial" panose="020B0604020202020204" pitchFamily="34" charset="0"/>
                <a:ea typeface="Arial"/>
                <a:cs typeface="Arial" panose="020B0604020202020204" pitchFamily="34" charset="0"/>
                <a:sym typeface="Arial"/>
              </a:rPr>
              <a:t> - Ceviche</a:t>
            </a:r>
            <a:endParaRPr sz="1092" dirty="0">
              <a:latin typeface="Arial" panose="020B0604020202020204" pitchFamily="34" charset="0"/>
              <a:cs typeface="Arial" panose="020B0604020202020204" pitchFamily="34" charset="0"/>
            </a:endParaRPr>
          </a:p>
        </p:txBody>
      </p:sp>
      <p:sp>
        <p:nvSpPr>
          <p:cNvPr id="1891" name="Google Shape;1891;p48"/>
          <p:cNvSpPr/>
          <p:nvPr/>
        </p:nvSpPr>
        <p:spPr>
          <a:xfrm>
            <a:off x="9133220" y="6252768"/>
            <a:ext cx="2896374" cy="134630"/>
          </a:xfrm>
          <a:prstGeom prst="rect">
            <a:avLst/>
          </a:prstGeom>
          <a:noFill/>
          <a:ln>
            <a:noFill/>
          </a:ln>
        </p:spPr>
        <p:txBody>
          <a:bodyPr spcFirstLastPara="1" wrap="square" lIns="0" tIns="0" rIns="0" bIns="0" anchor="t" anchorCtr="0">
            <a:noAutofit/>
          </a:bodyPr>
          <a:lstStyle/>
          <a:p>
            <a:pPr indent="133231">
              <a:buClr>
                <a:schemeClr val="lt1"/>
              </a:buClr>
              <a:buSzPts val="1600"/>
            </a:pPr>
            <a:r>
              <a:rPr lang="en-US" sz="970" dirty="0">
                <a:solidFill>
                  <a:schemeClr val="lt1"/>
                </a:solidFill>
                <a:latin typeface="Arial" panose="020B0604020202020204" pitchFamily="34" charset="0"/>
                <a:cs typeface="Arial" panose="020B0604020202020204" pitchFamily="34" charset="0"/>
              </a:rPr>
              <a:t>Arowana Terrace Garden Bar - Sashimi de </a:t>
            </a:r>
            <a:r>
              <a:rPr lang="en-US" sz="970" dirty="0" err="1">
                <a:solidFill>
                  <a:schemeClr val="lt1"/>
                </a:solidFill>
                <a:latin typeface="Arial" panose="020B0604020202020204" pitchFamily="34" charset="0"/>
                <a:cs typeface="Arial" panose="020B0604020202020204" pitchFamily="34" charset="0"/>
              </a:rPr>
              <a:t>Atún</a:t>
            </a:r>
            <a:endParaRPr sz="1092" dirty="0">
              <a:solidFill>
                <a:schemeClr val="dk1"/>
              </a:solidFill>
              <a:latin typeface="Arial" panose="020B0604020202020204" pitchFamily="34" charset="0"/>
              <a:cs typeface="Arial" panose="020B0604020202020204" pitchFamily="34" charset="0"/>
            </a:endParaRPr>
          </a:p>
          <a:p>
            <a:pPr indent="7701">
              <a:buClr>
                <a:srgbClr val="FFFFFF"/>
              </a:buClr>
              <a:buSzPts val="1600"/>
            </a:pPr>
            <a:endParaRPr sz="970" dirty="0">
              <a:solidFill>
                <a:srgbClr val="FFFFFF"/>
              </a:solidFill>
              <a:latin typeface="Arial" panose="020B0604020202020204" pitchFamily="34" charset="0"/>
              <a:cs typeface="Arial" panose="020B0604020202020204" pitchFamily="34" charset="0"/>
            </a:endParaRPr>
          </a:p>
        </p:txBody>
      </p:sp>
      <p:sp>
        <p:nvSpPr>
          <p:cNvPr id="1892" name="Google Shape;1892;p48"/>
          <p:cNvSpPr/>
          <p:nvPr/>
        </p:nvSpPr>
        <p:spPr>
          <a:xfrm>
            <a:off x="0" y="1685"/>
            <a:ext cx="5683224" cy="3397236"/>
          </a:xfrm>
          <a:prstGeom prst="rect">
            <a:avLst/>
          </a:prstGeom>
          <a:solidFill>
            <a:srgbClr val="DF271C"/>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893" name="Google Shape;1893;p48"/>
          <p:cNvSpPr/>
          <p:nvPr/>
        </p:nvSpPr>
        <p:spPr>
          <a:xfrm>
            <a:off x="413598" y="2000614"/>
            <a:ext cx="4910737" cy="827795"/>
          </a:xfrm>
          <a:prstGeom prst="rect">
            <a:avLst/>
          </a:prstGeom>
          <a:noFill/>
          <a:ln>
            <a:noFill/>
          </a:ln>
        </p:spPr>
        <p:txBody>
          <a:bodyPr spcFirstLastPara="1" wrap="square" lIns="0" tIns="0" rIns="0" bIns="0" anchor="t" anchorCtr="0">
            <a:noAutofit/>
          </a:bodyPr>
          <a:lstStyle/>
          <a:p>
            <a:pPr marR="3081" indent="7701" algn="just">
              <a:buClr>
                <a:srgbClr val="FFFFFF"/>
              </a:buClr>
              <a:buSzPts val="1600"/>
            </a:pPr>
            <a:r>
              <a:rPr lang="en-US" sz="970" dirty="0">
                <a:solidFill>
                  <a:srgbClr val="FFFFFF"/>
                </a:solidFill>
                <a:latin typeface="Arial"/>
                <a:ea typeface="Arial"/>
                <a:cs typeface="Arial"/>
                <a:sym typeface="Arial"/>
              </a:rPr>
              <a:t>Con la </a:t>
            </a:r>
            <a:r>
              <a:rPr lang="en-US" sz="970" dirty="0" err="1">
                <a:solidFill>
                  <a:srgbClr val="FFFFFF"/>
                </a:solidFill>
                <a:latin typeface="Arial"/>
                <a:ea typeface="Arial"/>
                <a:cs typeface="Arial"/>
                <a:sym typeface="Arial"/>
              </a:rPr>
              <a:t>experiencia</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adquirida</a:t>
            </a:r>
            <a:r>
              <a:rPr lang="en-US" sz="970" dirty="0">
                <a:solidFill>
                  <a:srgbClr val="FFFFFF"/>
                </a:solidFill>
                <a:latin typeface="Arial"/>
                <a:ea typeface="Arial"/>
                <a:cs typeface="Arial"/>
                <a:sym typeface="Arial"/>
              </a:rPr>
              <a:t> a </a:t>
            </a:r>
            <a:r>
              <a:rPr lang="en-US" sz="970" dirty="0" err="1">
                <a:solidFill>
                  <a:srgbClr val="FFFFFF"/>
                </a:solidFill>
                <a:latin typeface="Arial"/>
                <a:ea typeface="Arial"/>
                <a:cs typeface="Arial"/>
                <a:sym typeface="Arial"/>
              </a:rPr>
              <a:t>través</a:t>
            </a:r>
            <a:r>
              <a:rPr lang="en-US" sz="970" dirty="0">
                <a:solidFill>
                  <a:srgbClr val="FFFFFF"/>
                </a:solidFill>
                <a:latin typeface="Arial"/>
                <a:ea typeface="Arial"/>
                <a:cs typeface="Arial"/>
                <a:sym typeface="Arial"/>
              </a:rPr>
              <a:t> de los </a:t>
            </a:r>
            <a:r>
              <a:rPr lang="en-US" sz="970" dirty="0" err="1">
                <a:solidFill>
                  <a:srgbClr val="FFFFFF"/>
                </a:solidFill>
                <a:latin typeface="Arial"/>
                <a:ea typeface="Arial"/>
                <a:cs typeface="Arial"/>
                <a:sym typeface="Arial"/>
              </a:rPr>
              <a:t>años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hemos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logrado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desarrollar</a:t>
            </a:r>
            <a:r>
              <a:rPr lang="en-US" sz="970" dirty="0">
                <a:solidFill>
                  <a:srgbClr val="FFFFFF"/>
                </a:solidFill>
                <a:latin typeface="Arial"/>
                <a:ea typeface="Arial"/>
                <a:cs typeface="Arial"/>
                <a:sym typeface="Arial"/>
              </a:rPr>
              <a:t> una </a:t>
            </a:r>
            <a:r>
              <a:rPr lang="en-US" sz="970" dirty="0" err="1">
                <a:solidFill>
                  <a:srgbClr val="FFFFFF"/>
                </a:solidFill>
                <a:latin typeface="Arial"/>
                <a:ea typeface="Arial"/>
                <a:cs typeface="Arial"/>
                <a:sym typeface="Arial"/>
              </a:rPr>
              <a:t>excelente</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administración</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en</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alimentos</a:t>
            </a:r>
            <a:r>
              <a:rPr lang="en-US" sz="970" dirty="0">
                <a:solidFill>
                  <a:srgbClr val="FFFFFF"/>
                </a:solidFill>
                <a:latin typeface="Arial"/>
                <a:ea typeface="Arial"/>
                <a:cs typeface="Arial"/>
                <a:sym typeface="Arial"/>
              </a:rPr>
              <a:t> y </a:t>
            </a:r>
            <a:r>
              <a:rPr lang="en-US" sz="970" dirty="0" err="1">
                <a:solidFill>
                  <a:srgbClr val="FFFFFF"/>
                </a:solidFill>
                <a:latin typeface="Arial"/>
                <a:ea typeface="Arial"/>
                <a:cs typeface="Arial"/>
                <a:sym typeface="Arial"/>
              </a:rPr>
              <a:t>bebidas</a:t>
            </a:r>
            <a:r>
              <a:rPr lang="en-US" sz="970" dirty="0">
                <a:solidFill>
                  <a:srgbClr val="FFFFFF"/>
                </a:solidFill>
                <a:latin typeface="Arial"/>
                <a:ea typeface="Arial"/>
                <a:cs typeface="Arial"/>
                <a:sym typeface="Arial"/>
              </a:rPr>
              <a:t>. Con </a:t>
            </a:r>
            <a:r>
              <a:rPr lang="en-US" sz="970" dirty="0" err="1">
                <a:solidFill>
                  <a:srgbClr val="FFFFFF"/>
                </a:solidFill>
                <a:latin typeface="Arial"/>
                <a:ea typeface="Arial"/>
                <a:cs typeface="Arial"/>
                <a:sym typeface="Arial"/>
              </a:rPr>
              <a:t>más</a:t>
            </a:r>
            <a:r>
              <a:rPr lang="en-US" sz="970" dirty="0">
                <a:solidFill>
                  <a:srgbClr val="FFFFFF"/>
                </a:solidFill>
                <a:latin typeface="Arial"/>
                <a:ea typeface="Arial"/>
                <a:cs typeface="Arial"/>
                <a:sym typeface="Arial"/>
              </a:rPr>
              <a:t> de 20 </a:t>
            </a:r>
            <a:r>
              <a:rPr lang="en-US" sz="970" dirty="0" err="1">
                <a:solidFill>
                  <a:srgbClr val="FFFFFF"/>
                </a:solidFill>
                <a:latin typeface="Arial"/>
                <a:ea typeface="Arial"/>
                <a:cs typeface="Arial"/>
                <a:sym typeface="Arial"/>
              </a:rPr>
              <a:t>centros</a:t>
            </a:r>
            <a:r>
              <a:rPr lang="en-US" sz="970" dirty="0">
                <a:solidFill>
                  <a:srgbClr val="FFFFFF"/>
                </a:solidFill>
                <a:latin typeface="Arial"/>
                <a:ea typeface="Arial"/>
                <a:cs typeface="Arial"/>
                <a:sym typeface="Arial"/>
              </a:rPr>
              <a:t> de </a:t>
            </a:r>
            <a:r>
              <a:rPr lang="en-US" sz="970" dirty="0" err="1">
                <a:solidFill>
                  <a:srgbClr val="FFFFFF"/>
                </a:solidFill>
                <a:latin typeface="Arial"/>
                <a:ea typeface="Arial"/>
                <a:cs typeface="Arial"/>
                <a:sym typeface="Arial"/>
              </a:rPr>
              <a:t>consumo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incluyendo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restaurantes</a:t>
            </a:r>
            <a:r>
              <a:rPr lang="en-US" sz="970" dirty="0">
                <a:solidFill>
                  <a:srgbClr val="FFFFFF"/>
                </a:solidFill>
                <a:latin typeface="Arial"/>
                <a:ea typeface="Arial"/>
                <a:cs typeface="Arial"/>
                <a:sym typeface="Arial"/>
              </a:rPr>
              <a:t> y bares, </a:t>
            </a:r>
            <a:r>
              <a:rPr lang="en-US" sz="970" dirty="0" err="1">
                <a:solidFill>
                  <a:srgbClr val="FFFFFF"/>
                </a:solidFill>
                <a:latin typeface="Arial"/>
                <a:ea typeface="Arial"/>
                <a:cs typeface="Arial"/>
                <a:sym typeface="Arial"/>
              </a:rPr>
              <a:t>somos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especialistas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en</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preparación</a:t>
            </a:r>
            <a:r>
              <a:rPr lang="en-US" sz="970" dirty="0">
                <a:solidFill>
                  <a:srgbClr val="FFFFFF"/>
                </a:solidFill>
                <a:latin typeface="Arial"/>
                <a:ea typeface="Arial"/>
                <a:cs typeface="Arial"/>
                <a:sym typeface="Arial"/>
              </a:rPr>
              <a:t> de </a:t>
            </a:r>
            <a:r>
              <a:rPr lang="en-US" sz="970" dirty="0" err="1">
                <a:solidFill>
                  <a:srgbClr val="FFFFFF"/>
                </a:solidFill>
                <a:latin typeface="Arial"/>
                <a:ea typeface="Arial"/>
                <a:cs typeface="Arial"/>
                <a:sym typeface="Arial"/>
              </a:rPr>
              <a:t>platillos</a:t>
            </a:r>
            <a:r>
              <a:rPr lang="en-US" sz="970" dirty="0">
                <a:solidFill>
                  <a:srgbClr val="FFFFFF"/>
                </a:solidFill>
                <a:latin typeface="Arial"/>
                <a:ea typeface="Arial"/>
                <a:cs typeface="Arial"/>
                <a:sym typeface="Arial"/>
              </a:rPr>
              <a:t> y </a:t>
            </a:r>
            <a:r>
              <a:rPr lang="en-US" sz="970" dirty="0" err="1">
                <a:solidFill>
                  <a:srgbClr val="FFFFFF"/>
                </a:solidFill>
                <a:latin typeface="Arial"/>
                <a:ea typeface="Arial"/>
                <a:cs typeface="Arial"/>
                <a:sym typeface="Arial"/>
              </a:rPr>
              <a:t>bebidas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nacionales</a:t>
            </a:r>
            <a:r>
              <a:rPr lang="en-US" sz="970" dirty="0">
                <a:solidFill>
                  <a:srgbClr val="FFFFFF"/>
                </a:solidFill>
                <a:latin typeface="Arial"/>
                <a:ea typeface="Arial"/>
                <a:cs typeface="Arial"/>
                <a:sym typeface="Arial"/>
              </a:rPr>
              <a:t> e  </a:t>
            </a:r>
            <a:r>
              <a:rPr lang="en-US" sz="970" dirty="0" err="1">
                <a:solidFill>
                  <a:srgbClr val="FFFFFF"/>
                </a:solidFill>
                <a:latin typeface="Arial"/>
                <a:ea typeface="Arial"/>
                <a:cs typeface="Arial"/>
                <a:sym typeface="Arial"/>
              </a:rPr>
              <a:t>internacionales</a:t>
            </a:r>
            <a:r>
              <a:rPr lang="en-US" sz="970" dirty="0">
                <a:solidFill>
                  <a:srgbClr val="FFFFFF"/>
                </a:solidFill>
                <a:latin typeface="Arial"/>
                <a:ea typeface="Arial"/>
                <a:cs typeface="Arial"/>
                <a:sym typeface="Arial"/>
              </a:rPr>
              <a:t>.</a:t>
            </a:r>
            <a:endParaRPr sz="1092" dirty="0"/>
          </a:p>
        </p:txBody>
      </p:sp>
      <p:sp>
        <p:nvSpPr>
          <p:cNvPr id="1894" name="Google Shape;1894;p48"/>
          <p:cNvSpPr/>
          <p:nvPr/>
        </p:nvSpPr>
        <p:spPr>
          <a:xfrm>
            <a:off x="413594" y="1141813"/>
            <a:ext cx="3215485" cy="280905"/>
          </a:xfrm>
          <a:prstGeom prst="rect">
            <a:avLst/>
          </a:prstGeom>
          <a:noFill/>
          <a:ln>
            <a:noFill/>
          </a:ln>
        </p:spPr>
        <p:txBody>
          <a:bodyPr spcFirstLastPara="1" wrap="square" lIns="0" tIns="0" rIns="0" bIns="0" anchor="t" anchorCtr="0">
            <a:noAutofit/>
          </a:bodyPr>
          <a:lstStyle/>
          <a:p>
            <a:pPr marR="3081" indent="7701">
              <a:lnSpc>
                <a:spcPct val="100699"/>
              </a:lnSpc>
              <a:buClr>
                <a:srgbClr val="FFFFFF"/>
              </a:buClr>
              <a:buSzPts val="3300"/>
            </a:pPr>
            <a:r>
              <a:rPr lang="en-US" sz="2001" b="1" dirty="0">
                <a:solidFill>
                  <a:srgbClr val="FFFFFF"/>
                </a:solidFill>
                <a:latin typeface="Arial" panose="020B0604020202020204" pitchFamily="34" charset="0"/>
                <a:cs typeface="Arial" panose="020B0604020202020204" pitchFamily="34" charset="0"/>
              </a:rPr>
              <a:t>ALIMENTOS  Y BEBIDAS</a:t>
            </a:r>
            <a:endParaRPr sz="1092" b="1" dirty="0">
              <a:latin typeface="Arial" panose="020B0604020202020204" pitchFamily="34" charset="0"/>
              <a:cs typeface="Arial" panose="020B0604020202020204" pitchFamily="34" charset="0"/>
            </a:endParaRPr>
          </a:p>
        </p:txBody>
      </p:sp>
      <p:pic>
        <p:nvPicPr>
          <p:cNvPr id="1895" name="Google Shape;1895;p48"/>
          <p:cNvPicPr preferRelativeResize="0"/>
          <p:nvPr/>
        </p:nvPicPr>
        <p:blipFill>
          <a:blip r:embed="rId8" cstate="screen">
            <a:extLst>
              <a:ext uri="{28A0092B-C50C-407E-A947-70E740481C1C}">
                <a14:useLocalDpi xmlns:a14="http://schemas.microsoft.com/office/drawing/2010/main"/>
              </a:ext>
            </a:extLst>
          </a:blip>
          <a:srcRect/>
          <a:stretch/>
        </p:blipFill>
        <p:spPr>
          <a:xfrm>
            <a:off x="319225" y="3923484"/>
            <a:ext cx="5099479" cy="238798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Google Shape;1900;p49"/>
          <p:cNvSpPr/>
          <p:nvPr/>
        </p:nvSpPr>
        <p:spPr>
          <a:xfrm>
            <a:off x="0" y="4355339"/>
            <a:ext cx="6096000" cy="2501940"/>
          </a:xfrm>
          <a:custGeom>
            <a:avLst/>
            <a:gdLst/>
            <a:ahLst/>
            <a:cxnLst/>
            <a:rect l="l" t="t" r="r" b="b"/>
            <a:pathLst>
              <a:path w="10052050" h="4125595" extrusionOk="0">
                <a:moveTo>
                  <a:pt x="0" y="4125528"/>
                </a:moveTo>
                <a:lnTo>
                  <a:pt x="10052049" y="4125528"/>
                </a:lnTo>
                <a:lnTo>
                  <a:pt x="10052049" y="0"/>
                </a:lnTo>
                <a:lnTo>
                  <a:pt x="0" y="0"/>
                </a:lnTo>
                <a:lnTo>
                  <a:pt x="0" y="4125528"/>
                </a:lnTo>
                <a:close/>
              </a:path>
            </a:pathLst>
          </a:custGeom>
          <a:solidFill>
            <a:srgbClr val="EAF6FE"/>
          </a:solidFill>
          <a:ln>
            <a:noFill/>
          </a:ln>
        </p:spPr>
        <p:txBody>
          <a:bodyPr spcFirstLastPara="1" wrap="square" lIns="0" tIns="0" rIns="0" bIns="0" anchor="t" anchorCtr="0">
            <a:noAutofit/>
          </a:bodyPr>
          <a:lstStyle/>
          <a:p>
            <a:endParaRPr sz="1092"/>
          </a:p>
        </p:txBody>
      </p:sp>
      <p:sp>
        <p:nvSpPr>
          <p:cNvPr id="1901" name="Google Shape;1901;p49"/>
          <p:cNvSpPr/>
          <p:nvPr/>
        </p:nvSpPr>
        <p:spPr>
          <a:xfrm>
            <a:off x="6172200" y="1973129"/>
            <a:ext cx="6020137" cy="4885657"/>
          </a:xfrm>
          <a:custGeom>
            <a:avLst/>
            <a:gdLst/>
            <a:ahLst/>
            <a:cxnLst/>
            <a:rect l="l" t="t" r="r" b="b"/>
            <a:pathLst>
              <a:path w="9926955" h="8056245" extrusionOk="0">
                <a:moveTo>
                  <a:pt x="0" y="8055901"/>
                </a:moveTo>
                <a:lnTo>
                  <a:pt x="9926399" y="8055901"/>
                </a:lnTo>
                <a:lnTo>
                  <a:pt x="9926399" y="0"/>
                </a:lnTo>
                <a:lnTo>
                  <a:pt x="0" y="0"/>
                </a:lnTo>
                <a:lnTo>
                  <a:pt x="0" y="8055901"/>
                </a:lnTo>
                <a:close/>
              </a:path>
            </a:pathLst>
          </a:custGeom>
          <a:solidFill>
            <a:srgbClr val="003B61"/>
          </a:solidFill>
          <a:ln>
            <a:noFill/>
          </a:ln>
        </p:spPr>
        <p:txBody>
          <a:bodyPr spcFirstLastPara="1" wrap="square" lIns="0" tIns="0" rIns="0" bIns="0" anchor="t" anchorCtr="0">
            <a:noAutofit/>
          </a:bodyPr>
          <a:lstStyle/>
          <a:p>
            <a:endParaRPr sz="1092"/>
          </a:p>
        </p:txBody>
      </p:sp>
      <p:sp>
        <p:nvSpPr>
          <p:cNvPr id="1902" name="Google Shape;1902;p49"/>
          <p:cNvSpPr txBox="1"/>
          <p:nvPr/>
        </p:nvSpPr>
        <p:spPr>
          <a:xfrm>
            <a:off x="830183" y="5392677"/>
            <a:ext cx="4694964" cy="1081956"/>
          </a:xfrm>
          <a:prstGeom prst="rect">
            <a:avLst/>
          </a:prstGeom>
          <a:noFill/>
          <a:ln>
            <a:noFill/>
          </a:ln>
        </p:spPr>
        <p:txBody>
          <a:bodyPr spcFirstLastPara="1" wrap="square" lIns="0" tIns="7308" rIns="0" bIns="0" anchor="t" anchorCtr="0">
            <a:noAutofit/>
          </a:bodyPr>
          <a:lstStyle/>
          <a:p>
            <a:pPr marL="7701" marR="3081" indent="-385" algn="ctr"/>
            <a:r>
              <a:rPr lang="en-US" sz="1001" dirty="0" err="1">
                <a:solidFill>
                  <a:srgbClr val="4A4A49"/>
                </a:solidFill>
                <a:latin typeface="Arial"/>
                <a:ea typeface="Arial"/>
                <a:cs typeface="Arial"/>
                <a:sym typeface="Arial"/>
              </a:rPr>
              <a:t>Esquipulas</a:t>
            </a:r>
            <a:r>
              <a:rPr lang="en-US" sz="1001" dirty="0">
                <a:solidFill>
                  <a:srgbClr val="4A4A49"/>
                </a:solidFill>
                <a:latin typeface="Arial"/>
                <a:ea typeface="Arial"/>
                <a:cs typeface="Arial"/>
                <a:sym typeface="Arial"/>
              </a:rPr>
              <a:t> (ONG) </a:t>
            </a:r>
            <a:r>
              <a:rPr lang="en-US" sz="1001" dirty="0" err="1">
                <a:solidFill>
                  <a:srgbClr val="4A4A49"/>
                </a:solidFill>
                <a:latin typeface="Arial"/>
                <a:ea typeface="Arial"/>
                <a:cs typeface="Arial"/>
                <a:sym typeface="Arial"/>
              </a:rPr>
              <a:t>inició</a:t>
            </a:r>
            <a:r>
              <a:rPr lang="en-US" sz="1001" dirty="0">
                <a:solidFill>
                  <a:srgbClr val="4A4A49"/>
                </a:solidFill>
                <a:latin typeface="Arial"/>
                <a:ea typeface="Arial"/>
                <a:cs typeface="Arial"/>
                <a:sym typeface="Arial"/>
              </a:rPr>
              <a:t> sus </a:t>
            </a:r>
            <a:r>
              <a:rPr lang="en-US" sz="1001" dirty="0" err="1">
                <a:solidFill>
                  <a:srgbClr val="4A4A49"/>
                </a:solidFill>
                <a:latin typeface="Arial"/>
                <a:ea typeface="Arial"/>
                <a:cs typeface="Arial"/>
                <a:sym typeface="Arial"/>
              </a:rPr>
              <a:t>operaciones</a:t>
            </a:r>
            <a:r>
              <a:rPr lang="en-US" sz="1001" dirty="0">
                <a:solidFill>
                  <a:srgbClr val="4A4A49"/>
                </a:solidFill>
                <a:latin typeface="Arial"/>
                <a:ea typeface="Arial"/>
                <a:cs typeface="Arial"/>
                <a:sym typeface="Arial"/>
              </a:rPr>
              <a:t> a fines de 1996, </a:t>
            </a:r>
            <a:r>
              <a:rPr lang="en-US" sz="1001" dirty="0" err="1">
                <a:solidFill>
                  <a:srgbClr val="4A4A49"/>
                </a:solidFill>
                <a:latin typeface="Arial"/>
                <a:ea typeface="Arial"/>
                <a:cs typeface="Arial"/>
                <a:sym typeface="Arial"/>
              </a:rPr>
              <a:t>en</a:t>
            </a:r>
            <a:r>
              <a:rPr lang="en-US" sz="1001" dirty="0">
                <a:solidFill>
                  <a:srgbClr val="4A4A49"/>
                </a:solidFill>
                <a:latin typeface="Arial"/>
                <a:ea typeface="Arial"/>
                <a:cs typeface="Arial"/>
                <a:sym typeface="Arial"/>
              </a:rPr>
              <a:t> la ciudad de Monterrey,  N.L., </a:t>
            </a:r>
            <a:r>
              <a:rPr lang="en-US" sz="1001" dirty="0" err="1">
                <a:solidFill>
                  <a:srgbClr val="4A4A49"/>
                </a:solidFill>
                <a:latin typeface="Arial"/>
                <a:ea typeface="Arial"/>
                <a:cs typeface="Arial"/>
                <a:sym typeface="Arial"/>
              </a:rPr>
              <a:t>teniendo</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como</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único</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objetivo</a:t>
            </a:r>
            <a:r>
              <a:rPr lang="en-US" sz="1001" dirty="0">
                <a:solidFill>
                  <a:srgbClr val="4A4A49"/>
                </a:solidFill>
                <a:latin typeface="Arial"/>
                <a:ea typeface="Arial"/>
                <a:cs typeface="Arial"/>
                <a:sym typeface="Arial"/>
              </a:rPr>
              <a:t> el </a:t>
            </a:r>
            <a:r>
              <a:rPr lang="en-US" sz="1001" dirty="0" err="1">
                <a:solidFill>
                  <a:srgbClr val="4A4A49"/>
                </a:solidFill>
                <a:latin typeface="Arial"/>
                <a:ea typeface="Arial"/>
                <a:cs typeface="Arial"/>
                <a:sym typeface="Arial"/>
              </a:rPr>
              <a:t>apoyo</a:t>
            </a:r>
            <a:r>
              <a:rPr lang="en-US" sz="1001" dirty="0">
                <a:solidFill>
                  <a:srgbClr val="4A4A49"/>
                </a:solidFill>
                <a:latin typeface="Arial"/>
                <a:ea typeface="Arial"/>
                <a:cs typeface="Arial"/>
                <a:sym typeface="Arial"/>
              </a:rPr>
              <a:t> a las </a:t>
            </a:r>
            <a:r>
              <a:rPr lang="en-US" sz="1001" dirty="0" err="1">
                <a:solidFill>
                  <a:srgbClr val="4A4A49"/>
                </a:solidFill>
                <a:latin typeface="Arial"/>
                <a:ea typeface="Arial"/>
                <a:cs typeface="Arial"/>
                <a:sym typeface="Arial"/>
              </a:rPr>
              <a:t>comunidades</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indígenas</a:t>
            </a:r>
            <a:r>
              <a:rPr lang="en-US" sz="1001" dirty="0">
                <a:solidFill>
                  <a:srgbClr val="4A4A49"/>
                </a:solidFill>
                <a:latin typeface="Arial"/>
                <a:ea typeface="Arial"/>
                <a:cs typeface="Arial"/>
                <a:sym typeface="Arial"/>
              </a:rPr>
              <a:t> del </a:t>
            </a:r>
            <a:r>
              <a:rPr lang="en-US" sz="1001" dirty="0" err="1">
                <a:solidFill>
                  <a:srgbClr val="4A4A49"/>
                </a:solidFill>
                <a:latin typeface="Arial"/>
                <a:ea typeface="Arial"/>
                <a:cs typeface="Arial"/>
                <a:sym typeface="Arial"/>
              </a:rPr>
              <a:t>estado</a:t>
            </a:r>
            <a:r>
              <a:rPr lang="en-US" sz="1001" dirty="0">
                <a:solidFill>
                  <a:srgbClr val="4A4A49"/>
                </a:solidFill>
                <a:latin typeface="Arial"/>
                <a:ea typeface="Arial"/>
                <a:cs typeface="Arial"/>
                <a:sym typeface="Arial"/>
              </a:rPr>
              <a:t>  de Chiapas. </a:t>
            </a:r>
            <a:r>
              <a:rPr lang="en-US" sz="1001" dirty="0" err="1">
                <a:solidFill>
                  <a:srgbClr val="4A4A49"/>
                </a:solidFill>
                <a:latin typeface="Arial"/>
                <a:ea typeface="Arial"/>
                <a:cs typeface="Arial"/>
                <a:sym typeface="Arial"/>
              </a:rPr>
              <a:t>Actualmente</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tiene</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su</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sede</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en</a:t>
            </a:r>
            <a:r>
              <a:rPr lang="en-US" sz="1001" dirty="0">
                <a:solidFill>
                  <a:srgbClr val="4A4A49"/>
                </a:solidFill>
                <a:latin typeface="Arial"/>
                <a:ea typeface="Arial"/>
                <a:cs typeface="Arial"/>
                <a:sym typeface="Arial"/>
              </a:rPr>
              <a:t> San Cristóbal de las Casas, Chiapas.</a:t>
            </a:r>
            <a:endParaRPr sz="1001" dirty="0">
              <a:latin typeface="Arial"/>
              <a:ea typeface="Arial"/>
              <a:cs typeface="Arial"/>
              <a:sym typeface="Arial"/>
            </a:endParaRPr>
          </a:p>
          <a:p>
            <a:pPr marL="30035" marR="25414" algn="ctr">
              <a:spcBef>
                <a:spcPts val="1198"/>
              </a:spcBef>
            </a:pPr>
            <a:r>
              <a:rPr lang="en-US" sz="1001" dirty="0" err="1">
                <a:solidFill>
                  <a:srgbClr val="4A4A49"/>
                </a:solidFill>
                <a:latin typeface="Arial"/>
                <a:ea typeface="Arial"/>
                <a:cs typeface="Arial"/>
                <a:sym typeface="Arial"/>
              </a:rPr>
              <a:t>Desde</a:t>
            </a:r>
            <a:r>
              <a:rPr lang="en-US" sz="1001" dirty="0">
                <a:solidFill>
                  <a:srgbClr val="4A4A49"/>
                </a:solidFill>
                <a:latin typeface="Arial"/>
                <a:ea typeface="Arial"/>
                <a:cs typeface="Arial"/>
                <a:sym typeface="Arial"/>
              </a:rPr>
              <a:t> el 2012 hasta la </a:t>
            </a:r>
            <a:r>
              <a:rPr lang="en-US" sz="1001" dirty="0" err="1">
                <a:solidFill>
                  <a:srgbClr val="4A4A49"/>
                </a:solidFill>
                <a:latin typeface="Arial"/>
                <a:ea typeface="Arial"/>
                <a:cs typeface="Arial"/>
                <a:sym typeface="Arial"/>
              </a:rPr>
              <a:t>fecha</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han</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atendido</a:t>
            </a:r>
            <a:r>
              <a:rPr lang="en-US" sz="1001" dirty="0">
                <a:solidFill>
                  <a:srgbClr val="4A4A49"/>
                </a:solidFill>
                <a:latin typeface="Arial"/>
                <a:ea typeface="Arial"/>
                <a:cs typeface="Arial"/>
                <a:sym typeface="Arial"/>
              </a:rPr>
              <a:t> a 454,090 </a:t>
            </a:r>
            <a:r>
              <a:rPr lang="en-US" sz="1001" dirty="0" err="1">
                <a:solidFill>
                  <a:srgbClr val="4A4A49"/>
                </a:solidFill>
                <a:latin typeface="Arial"/>
                <a:ea typeface="Arial"/>
                <a:cs typeface="Arial"/>
                <a:sym typeface="Arial"/>
              </a:rPr>
              <a:t>pacientes</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han</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hecho</a:t>
            </a:r>
            <a:r>
              <a:rPr lang="en-US" sz="1001" dirty="0">
                <a:solidFill>
                  <a:srgbClr val="4A4A49"/>
                </a:solidFill>
                <a:latin typeface="Arial"/>
                <a:ea typeface="Arial"/>
                <a:cs typeface="Arial"/>
                <a:sym typeface="Arial"/>
              </a:rPr>
              <a:t> 1,155  </a:t>
            </a:r>
            <a:r>
              <a:rPr lang="en-US" sz="1001" dirty="0" err="1">
                <a:solidFill>
                  <a:srgbClr val="4A4A49"/>
                </a:solidFill>
                <a:latin typeface="Arial"/>
                <a:ea typeface="Arial"/>
                <a:cs typeface="Arial"/>
                <a:sym typeface="Arial"/>
              </a:rPr>
              <a:t>cirugías</a:t>
            </a:r>
            <a:r>
              <a:rPr lang="en-US" sz="1001" dirty="0">
                <a:solidFill>
                  <a:srgbClr val="4A4A49"/>
                </a:solidFill>
                <a:latin typeface="Arial"/>
                <a:ea typeface="Arial"/>
                <a:cs typeface="Arial"/>
                <a:sym typeface="Arial"/>
              </a:rPr>
              <a:t> de </a:t>
            </a:r>
            <a:r>
              <a:rPr lang="en-US" sz="1001" dirty="0" err="1">
                <a:solidFill>
                  <a:srgbClr val="4A4A49"/>
                </a:solidFill>
                <a:latin typeface="Arial"/>
                <a:ea typeface="Arial"/>
                <a:cs typeface="Arial"/>
                <a:sym typeface="Arial"/>
              </a:rPr>
              <a:t>oftalmología</a:t>
            </a:r>
            <a:r>
              <a:rPr lang="en-US" sz="1001" dirty="0">
                <a:solidFill>
                  <a:srgbClr val="4A4A49"/>
                </a:solidFill>
                <a:latin typeface="Arial"/>
                <a:ea typeface="Arial"/>
                <a:cs typeface="Arial"/>
                <a:sym typeface="Arial"/>
              </a:rPr>
              <a:t>, 4,475 </a:t>
            </a:r>
            <a:r>
              <a:rPr lang="en-US" sz="1001" dirty="0" err="1">
                <a:solidFill>
                  <a:srgbClr val="4A4A49"/>
                </a:solidFill>
                <a:latin typeface="Arial"/>
                <a:ea typeface="Arial"/>
                <a:cs typeface="Arial"/>
                <a:sym typeface="Arial"/>
              </a:rPr>
              <a:t>procedimientos</a:t>
            </a:r>
            <a:r>
              <a:rPr lang="en-US" sz="1001" dirty="0">
                <a:solidFill>
                  <a:srgbClr val="4A4A49"/>
                </a:solidFill>
                <a:latin typeface="Arial"/>
                <a:ea typeface="Arial"/>
                <a:cs typeface="Arial"/>
                <a:sym typeface="Arial"/>
              </a:rPr>
              <a:t> de </a:t>
            </a:r>
            <a:r>
              <a:rPr lang="en-US" sz="1001" dirty="0" err="1">
                <a:solidFill>
                  <a:srgbClr val="4A4A49"/>
                </a:solidFill>
                <a:latin typeface="Arial"/>
                <a:ea typeface="Arial"/>
                <a:cs typeface="Arial"/>
                <a:sym typeface="Arial"/>
              </a:rPr>
              <a:t>odontopediatría</a:t>
            </a:r>
            <a:r>
              <a:rPr lang="en-US" sz="1001" dirty="0">
                <a:solidFill>
                  <a:srgbClr val="4A4A49"/>
                </a:solidFill>
                <a:latin typeface="Arial"/>
                <a:ea typeface="Arial"/>
                <a:cs typeface="Arial"/>
                <a:sym typeface="Arial"/>
              </a:rPr>
              <a:t> y se </a:t>
            </a:r>
            <a:r>
              <a:rPr lang="en-US" sz="1001" dirty="0" err="1">
                <a:solidFill>
                  <a:srgbClr val="4A4A49"/>
                </a:solidFill>
                <a:latin typeface="Arial"/>
                <a:ea typeface="Arial"/>
                <a:cs typeface="Arial"/>
                <a:sym typeface="Arial"/>
              </a:rPr>
              <a:t>han</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donado</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más</a:t>
            </a:r>
            <a:r>
              <a:rPr lang="en-US" sz="1001" dirty="0">
                <a:solidFill>
                  <a:srgbClr val="4A4A49"/>
                </a:solidFill>
                <a:latin typeface="Arial"/>
                <a:ea typeface="Arial"/>
                <a:cs typeface="Arial"/>
                <a:sym typeface="Arial"/>
              </a:rPr>
              <a:t> de 20 </a:t>
            </a:r>
            <a:r>
              <a:rPr lang="en-US" sz="1001" dirty="0" err="1">
                <a:solidFill>
                  <a:srgbClr val="4A4A49"/>
                </a:solidFill>
                <a:latin typeface="Arial"/>
                <a:ea typeface="Arial"/>
                <a:cs typeface="Arial"/>
                <a:sym typeface="Arial"/>
              </a:rPr>
              <a:t>millones</a:t>
            </a:r>
            <a:r>
              <a:rPr lang="en-US" sz="1001" dirty="0">
                <a:solidFill>
                  <a:srgbClr val="4A4A49"/>
                </a:solidFill>
                <a:latin typeface="Arial"/>
                <a:ea typeface="Arial"/>
                <a:cs typeface="Arial"/>
                <a:sym typeface="Arial"/>
              </a:rPr>
              <a:t> de pesos tan solo </a:t>
            </a:r>
            <a:r>
              <a:rPr lang="en-US" sz="1001" dirty="0" err="1">
                <a:solidFill>
                  <a:srgbClr val="4A4A49"/>
                </a:solidFill>
                <a:latin typeface="Arial"/>
                <a:ea typeface="Arial"/>
                <a:cs typeface="Arial"/>
                <a:sym typeface="Arial"/>
              </a:rPr>
              <a:t>en</a:t>
            </a:r>
            <a:r>
              <a:rPr lang="en-US" sz="1001" dirty="0">
                <a:solidFill>
                  <a:srgbClr val="4A4A49"/>
                </a:solidFill>
                <a:latin typeface="Arial"/>
                <a:ea typeface="Arial"/>
                <a:cs typeface="Arial"/>
                <a:sym typeface="Arial"/>
              </a:rPr>
              <a:t> </a:t>
            </a:r>
            <a:r>
              <a:rPr lang="en-US" sz="1001" dirty="0" err="1">
                <a:solidFill>
                  <a:srgbClr val="4A4A49"/>
                </a:solidFill>
                <a:latin typeface="Arial"/>
                <a:ea typeface="Arial"/>
                <a:cs typeface="Arial"/>
                <a:sym typeface="Arial"/>
              </a:rPr>
              <a:t>medicamentos</a:t>
            </a:r>
            <a:r>
              <a:rPr lang="en-US" sz="1001" dirty="0">
                <a:solidFill>
                  <a:srgbClr val="4A4A49"/>
                </a:solidFill>
                <a:latin typeface="Arial"/>
                <a:ea typeface="Arial"/>
                <a:cs typeface="Arial"/>
                <a:sym typeface="Arial"/>
              </a:rPr>
              <a:t>.</a:t>
            </a:r>
            <a:endParaRPr sz="1001" dirty="0">
              <a:latin typeface="Arial"/>
              <a:ea typeface="Arial"/>
              <a:cs typeface="Arial"/>
              <a:sym typeface="Arial"/>
            </a:endParaRPr>
          </a:p>
        </p:txBody>
      </p:sp>
      <p:sp>
        <p:nvSpPr>
          <p:cNvPr id="1903" name="Google Shape;1903;p49"/>
          <p:cNvSpPr/>
          <p:nvPr/>
        </p:nvSpPr>
        <p:spPr>
          <a:xfrm>
            <a:off x="2567884" y="4533038"/>
            <a:ext cx="1267527" cy="614388"/>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p>
        </p:txBody>
      </p:sp>
      <p:sp>
        <p:nvSpPr>
          <p:cNvPr id="1904" name="Google Shape;1904;p49"/>
          <p:cNvSpPr/>
          <p:nvPr/>
        </p:nvSpPr>
        <p:spPr>
          <a:xfrm>
            <a:off x="2259318" y="4833188"/>
            <a:ext cx="153266" cy="248769"/>
          </a:xfrm>
          <a:custGeom>
            <a:avLst/>
            <a:gdLst/>
            <a:ahLst/>
            <a:cxnLst/>
            <a:rect l="l" t="t" r="r" b="b"/>
            <a:pathLst>
              <a:path w="252729" h="410209" extrusionOk="0">
                <a:moveTo>
                  <a:pt x="229301" y="0"/>
                </a:moveTo>
                <a:lnTo>
                  <a:pt x="225197" y="2073"/>
                </a:lnTo>
                <a:lnTo>
                  <a:pt x="211134" y="2952"/>
                </a:lnTo>
                <a:lnTo>
                  <a:pt x="199878" y="3057"/>
                </a:lnTo>
                <a:lnTo>
                  <a:pt x="3465" y="3057"/>
                </a:lnTo>
                <a:lnTo>
                  <a:pt x="4020" y="8963"/>
                </a:lnTo>
                <a:lnTo>
                  <a:pt x="7298" y="8963"/>
                </a:lnTo>
                <a:lnTo>
                  <a:pt x="15323" y="11225"/>
                </a:lnTo>
                <a:lnTo>
                  <a:pt x="18738" y="17663"/>
                </a:lnTo>
                <a:lnTo>
                  <a:pt x="19415" y="27750"/>
                </a:lnTo>
                <a:lnTo>
                  <a:pt x="19281" y="37017"/>
                </a:lnTo>
                <a:lnTo>
                  <a:pt x="19224" y="365779"/>
                </a:lnTo>
                <a:lnTo>
                  <a:pt x="18861" y="376153"/>
                </a:lnTo>
                <a:lnTo>
                  <a:pt x="17262" y="387020"/>
                </a:lnTo>
                <a:lnTo>
                  <a:pt x="13663" y="395589"/>
                </a:lnTo>
                <a:lnTo>
                  <a:pt x="7298" y="399066"/>
                </a:lnTo>
                <a:lnTo>
                  <a:pt x="335" y="399066"/>
                </a:lnTo>
                <a:lnTo>
                  <a:pt x="0" y="410102"/>
                </a:lnTo>
                <a:lnTo>
                  <a:pt x="244400" y="410102"/>
                </a:lnTo>
                <a:lnTo>
                  <a:pt x="245500" y="407118"/>
                </a:lnTo>
                <a:lnTo>
                  <a:pt x="245741" y="405882"/>
                </a:lnTo>
                <a:lnTo>
                  <a:pt x="248525" y="386673"/>
                </a:lnTo>
                <a:lnTo>
                  <a:pt x="248846" y="383182"/>
                </a:lnTo>
                <a:lnTo>
                  <a:pt x="103640" y="383182"/>
                </a:lnTo>
                <a:lnTo>
                  <a:pt x="88842" y="380060"/>
                </a:lnTo>
                <a:lnTo>
                  <a:pt x="77010" y="371614"/>
                </a:lnTo>
                <a:lnTo>
                  <a:pt x="69164" y="359222"/>
                </a:lnTo>
                <a:lnTo>
                  <a:pt x="66322" y="344261"/>
                </a:lnTo>
                <a:lnTo>
                  <a:pt x="66322" y="214988"/>
                </a:lnTo>
                <a:lnTo>
                  <a:pt x="204245" y="214988"/>
                </a:lnTo>
                <a:lnTo>
                  <a:pt x="204245" y="194800"/>
                </a:lnTo>
                <a:lnTo>
                  <a:pt x="66322" y="194800"/>
                </a:lnTo>
                <a:lnTo>
                  <a:pt x="66322" y="29967"/>
                </a:lnTo>
                <a:lnTo>
                  <a:pt x="230410" y="29967"/>
                </a:lnTo>
                <a:lnTo>
                  <a:pt x="230439" y="17663"/>
                </a:lnTo>
                <a:lnTo>
                  <a:pt x="229301" y="0"/>
                </a:lnTo>
                <a:close/>
              </a:path>
              <a:path w="252729" h="410209" extrusionOk="0">
                <a:moveTo>
                  <a:pt x="250463" y="332722"/>
                </a:moveTo>
                <a:lnTo>
                  <a:pt x="245563" y="332722"/>
                </a:lnTo>
                <a:lnTo>
                  <a:pt x="244400" y="335958"/>
                </a:lnTo>
                <a:lnTo>
                  <a:pt x="244306" y="337361"/>
                </a:lnTo>
                <a:lnTo>
                  <a:pt x="240123" y="355886"/>
                </a:lnTo>
                <a:lnTo>
                  <a:pt x="230523" y="370374"/>
                </a:lnTo>
                <a:lnTo>
                  <a:pt x="216157" y="379811"/>
                </a:lnTo>
                <a:lnTo>
                  <a:pt x="197679" y="383182"/>
                </a:lnTo>
                <a:lnTo>
                  <a:pt x="248846" y="383182"/>
                </a:lnTo>
                <a:lnTo>
                  <a:pt x="250594" y="364182"/>
                </a:lnTo>
                <a:lnTo>
                  <a:pt x="251951" y="344261"/>
                </a:lnTo>
                <a:lnTo>
                  <a:pt x="252432" y="335602"/>
                </a:lnTo>
                <a:lnTo>
                  <a:pt x="252180" y="334125"/>
                </a:lnTo>
                <a:lnTo>
                  <a:pt x="251165" y="333068"/>
                </a:lnTo>
                <a:lnTo>
                  <a:pt x="250463" y="332722"/>
                </a:lnTo>
                <a:close/>
              </a:path>
              <a:path w="252729" h="410209" extrusionOk="0">
                <a:moveTo>
                  <a:pt x="204245" y="214988"/>
                </a:moveTo>
                <a:lnTo>
                  <a:pt x="192350" y="214988"/>
                </a:lnTo>
                <a:lnTo>
                  <a:pt x="197114" y="222317"/>
                </a:lnTo>
                <a:lnTo>
                  <a:pt x="197114" y="231050"/>
                </a:lnTo>
                <a:lnTo>
                  <a:pt x="198308" y="231804"/>
                </a:lnTo>
                <a:lnTo>
                  <a:pt x="204025" y="231804"/>
                </a:lnTo>
                <a:lnTo>
                  <a:pt x="204126" y="231050"/>
                </a:lnTo>
                <a:lnTo>
                  <a:pt x="204245" y="214988"/>
                </a:lnTo>
                <a:close/>
              </a:path>
              <a:path w="252729" h="410209" extrusionOk="0">
                <a:moveTo>
                  <a:pt x="204025" y="174612"/>
                </a:moveTo>
                <a:lnTo>
                  <a:pt x="198308" y="174612"/>
                </a:lnTo>
                <a:lnTo>
                  <a:pt x="197186" y="176905"/>
                </a:lnTo>
                <a:lnTo>
                  <a:pt x="197114" y="185784"/>
                </a:lnTo>
                <a:lnTo>
                  <a:pt x="192350" y="194800"/>
                </a:lnTo>
                <a:lnTo>
                  <a:pt x="204245" y="194800"/>
                </a:lnTo>
                <a:lnTo>
                  <a:pt x="204245" y="176905"/>
                </a:lnTo>
                <a:lnTo>
                  <a:pt x="204025" y="174612"/>
                </a:lnTo>
                <a:close/>
              </a:path>
              <a:path w="252729" h="410209" extrusionOk="0">
                <a:moveTo>
                  <a:pt x="230410" y="29967"/>
                </a:moveTo>
                <a:lnTo>
                  <a:pt x="189701" y="29967"/>
                </a:lnTo>
                <a:lnTo>
                  <a:pt x="202772" y="31891"/>
                </a:lnTo>
                <a:lnTo>
                  <a:pt x="212765" y="37582"/>
                </a:lnTo>
                <a:lnTo>
                  <a:pt x="219150" y="46921"/>
                </a:lnTo>
                <a:lnTo>
                  <a:pt x="221396" y="59788"/>
                </a:lnTo>
                <a:lnTo>
                  <a:pt x="221396" y="61254"/>
                </a:lnTo>
                <a:lnTo>
                  <a:pt x="222590" y="60239"/>
                </a:lnTo>
                <a:lnTo>
                  <a:pt x="229472" y="60239"/>
                </a:lnTo>
                <a:lnTo>
                  <a:pt x="229490" y="59034"/>
                </a:lnTo>
                <a:lnTo>
                  <a:pt x="229836" y="52525"/>
                </a:lnTo>
                <a:lnTo>
                  <a:pt x="230369" y="37582"/>
                </a:lnTo>
                <a:lnTo>
                  <a:pt x="230410" y="29967"/>
                </a:lnTo>
                <a:close/>
              </a:path>
              <a:path w="252729" h="410209" extrusionOk="0">
                <a:moveTo>
                  <a:pt x="229472" y="60239"/>
                </a:moveTo>
                <a:lnTo>
                  <a:pt x="228286" y="60239"/>
                </a:lnTo>
                <a:lnTo>
                  <a:pt x="229469" y="60479"/>
                </a:lnTo>
                <a:lnTo>
                  <a:pt x="229472" y="60239"/>
                </a:lnTo>
                <a:close/>
              </a:path>
            </a:pathLst>
          </a:custGeom>
          <a:solidFill>
            <a:srgbClr val="2B73B3"/>
          </a:solidFill>
          <a:ln>
            <a:noFill/>
          </a:ln>
        </p:spPr>
        <p:txBody>
          <a:bodyPr spcFirstLastPara="1" wrap="square" lIns="0" tIns="0" rIns="0" bIns="0" anchor="t" anchorCtr="0">
            <a:noAutofit/>
          </a:bodyPr>
          <a:lstStyle/>
          <a:p>
            <a:endParaRPr sz="1092"/>
          </a:p>
        </p:txBody>
      </p:sp>
      <p:sp>
        <p:nvSpPr>
          <p:cNvPr id="1905" name="Google Shape;1905;p49"/>
          <p:cNvSpPr/>
          <p:nvPr/>
        </p:nvSpPr>
        <p:spPr>
          <a:xfrm>
            <a:off x="2443407" y="4871744"/>
            <a:ext cx="106670" cy="211415"/>
          </a:xfrm>
          <a:custGeom>
            <a:avLst/>
            <a:gdLst/>
            <a:ahLst/>
            <a:cxnLst/>
            <a:rect l="l" t="t" r="r" b="b"/>
            <a:pathLst>
              <a:path w="175895" h="348615" extrusionOk="0">
                <a:moveTo>
                  <a:pt x="22208" y="239867"/>
                </a:moveTo>
                <a:lnTo>
                  <a:pt x="3287" y="286609"/>
                </a:lnTo>
                <a:lnTo>
                  <a:pt x="4154" y="297090"/>
                </a:lnTo>
                <a:lnTo>
                  <a:pt x="29765" y="335533"/>
                </a:lnTo>
                <a:lnTo>
                  <a:pt x="71908" y="347676"/>
                </a:lnTo>
                <a:lnTo>
                  <a:pt x="82604" y="348251"/>
                </a:lnTo>
                <a:lnTo>
                  <a:pt x="112384" y="342991"/>
                </a:lnTo>
                <a:lnTo>
                  <a:pt x="142750" y="326079"/>
                </a:lnTo>
                <a:lnTo>
                  <a:pt x="148496" y="318712"/>
                </a:lnTo>
                <a:lnTo>
                  <a:pt x="82887" y="318712"/>
                </a:lnTo>
                <a:lnTo>
                  <a:pt x="59773" y="315066"/>
                </a:lnTo>
                <a:lnTo>
                  <a:pt x="23957" y="279132"/>
                </a:lnTo>
                <a:lnTo>
                  <a:pt x="20169" y="260337"/>
                </a:lnTo>
                <a:lnTo>
                  <a:pt x="20249" y="254009"/>
                </a:lnTo>
                <a:lnTo>
                  <a:pt x="20481" y="251531"/>
                </a:lnTo>
                <a:lnTo>
                  <a:pt x="22208" y="239867"/>
                </a:lnTo>
                <a:close/>
              </a:path>
              <a:path w="175895" h="348615" extrusionOk="0">
                <a:moveTo>
                  <a:pt x="87033" y="8114"/>
                </a:moveTo>
                <a:lnTo>
                  <a:pt x="84280" y="8114"/>
                </a:lnTo>
                <a:lnTo>
                  <a:pt x="50839" y="14100"/>
                </a:lnTo>
                <a:lnTo>
                  <a:pt x="24120" y="30631"/>
                </a:lnTo>
                <a:lnTo>
                  <a:pt x="6411" y="55571"/>
                </a:lnTo>
                <a:lnTo>
                  <a:pt x="0" y="86782"/>
                </a:lnTo>
                <a:lnTo>
                  <a:pt x="1603" y="106045"/>
                </a:lnTo>
                <a:lnTo>
                  <a:pt x="26020" y="155188"/>
                </a:lnTo>
                <a:lnTo>
                  <a:pt x="65177" y="186481"/>
                </a:lnTo>
                <a:lnTo>
                  <a:pt x="79254" y="195229"/>
                </a:lnTo>
                <a:lnTo>
                  <a:pt x="101046" y="209088"/>
                </a:lnTo>
                <a:lnTo>
                  <a:pt x="119708" y="224122"/>
                </a:lnTo>
                <a:lnTo>
                  <a:pt x="132740" y="241887"/>
                </a:lnTo>
                <a:lnTo>
                  <a:pt x="137639" y="263939"/>
                </a:lnTo>
                <a:lnTo>
                  <a:pt x="133546" y="285887"/>
                </a:lnTo>
                <a:lnTo>
                  <a:pt x="122161" y="303227"/>
                </a:lnTo>
                <a:lnTo>
                  <a:pt x="104827" y="314617"/>
                </a:lnTo>
                <a:lnTo>
                  <a:pt x="82887" y="318712"/>
                </a:lnTo>
                <a:lnTo>
                  <a:pt x="148496" y="318712"/>
                </a:lnTo>
                <a:lnTo>
                  <a:pt x="166357" y="295816"/>
                </a:lnTo>
                <a:lnTo>
                  <a:pt x="175858" y="250505"/>
                </a:lnTo>
                <a:lnTo>
                  <a:pt x="168567" y="213701"/>
                </a:lnTo>
                <a:lnTo>
                  <a:pt x="149687" y="185896"/>
                </a:lnTo>
                <a:lnTo>
                  <a:pt x="123711" y="164461"/>
                </a:lnTo>
                <a:lnTo>
                  <a:pt x="73048" y="133312"/>
                </a:lnTo>
                <a:lnTo>
                  <a:pt x="54142" y="118883"/>
                </a:lnTo>
                <a:lnTo>
                  <a:pt x="40941" y="102142"/>
                </a:lnTo>
                <a:lnTo>
                  <a:pt x="35977" y="81746"/>
                </a:lnTo>
                <a:lnTo>
                  <a:pt x="38734" y="65591"/>
                </a:lnTo>
                <a:lnTo>
                  <a:pt x="47213" y="51460"/>
                </a:lnTo>
                <a:lnTo>
                  <a:pt x="61731" y="41446"/>
                </a:lnTo>
                <a:lnTo>
                  <a:pt x="82604" y="37642"/>
                </a:lnTo>
                <a:lnTo>
                  <a:pt x="170591" y="37642"/>
                </a:lnTo>
                <a:lnTo>
                  <a:pt x="170073" y="8680"/>
                </a:lnTo>
                <a:lnTo>
                  <a:pt x="107431" y="8680"/>
                </a:lnTo>
                <a:lnTo>
                  <a:pt x="87033" y="8114"/>
                </a:lnTo>
                <a:close/>
              </a:path>
              <a:path w="175895" h="348615" extrusionOk="0">
                <a:moveTo>
                  <a:pt x="170591" y="37642"/>
                </a:moveTo>
                <a:lnTo>
                  <a:pt x="82604" y="37642"/>
                </a:lnTo>
                <a:lnTo>
                  <a:pt x="111006" y="41694"/>
                </a:lnTo>
                <a:lnTo>
                  <a:pt x="133294" y="51584"/>
                </a:lnTo>
                <a:lnTo>
                  <a:pt x="149236" y="63917"/>
                </a:lnTo>
                <a:lnTo>
                  <a:pt x="158602" y="75296"/>
                </a:lnTo>
                <a:lnTo>
                  <a:pt x="159670" y="77023"/>
                </a:lnTo>
                <a:lnTo>
                  <a:pt x="161513" y="78049"/>
                </a:lnTo>
                <a:lnTo>
                  <a:pt x="164539" y="78049"/>
                </a:lnTo>
                <a:lnTo>
                  <a:pt x="165513" y="77798"/>
                </a:lnTo>
                <a:lnTo>
                  <a:pt x="170581" y="74929"/>
                </a:lnTo>
                <a:lnTo>
                  <a:pt x="171701" y="72343"/>
                </a:lnTo>
                <a:lnTo>
                  <a:pt x="171167" y="69914"/>
                </a:lnTo>
                <a:lnTo>
                  <a:pt x="170591" y="37642"/>
                </a:lnTo>
                <a:close/>
              </a:path>
              <a:path w="175895" h="348615" extrusionOk="0">
                <a:moveTo>
                  <a:pt x="169094" y="0"/>
                </a:moveTo>
                <a:lnTo>
                  <a:pt x="166026" y="0"/>
                </a:lnTo>
                <a:lnTo>
                  <a:pt x="165523" y="104"/>
                </a:lnTo>
                <a:lnTo>
                  <a:pt x="164173" y="701"/>
                </a:lnTo>
                <a:lnTo>
                  <a:pt x="160674" y="2164"/>
                </a:lnTo>
                <a:lnTo>
                  <a:pt x="124603" y="8680"/>
                </a:lnTo>
                <a:lnTo>
                  <a:pt x="170073" y="8680"/>
                </a:lnTo>
                <a:lnTo>
                  <a:pt x="169963" y="2513"/>
                </a:lnTo>
                <a:lnTo>
                  <a:pt x="169094" y="0"/>
                </a:lnTo>
                <a:close/>
              </a:path>
            </a:pathLst>
          </a:custGeom>
          <a:solidFill>
            <a:srgbClr val="2B73B3"/>
          </a:solidFill>
          <a:ln>
            <a:noFill/>
          </a:ln>
        </p:spPr>
        <p:txBody>
          <a:bodyPr spcFirstLastPara="1" wrap="square" lIns="0" tIns="0" rIns="0" bIns="0" anchor="t" anchorCtr="0">
            <a:noAutofit/>
          </a:bodyPr>
          <a:lstStyle/>
          <a:p>
            <a:endParaRPr sz="1092"/>
          </a:p>
        </p:txBody>
      </p:sp>
      <p:sp>
        <p:nvSpPr>
          <p:cNvPr id="1906" name="Google Shape;1906;p49"/>
          <p:cNvSpPr/>
          <p:nvPr/>
        </p:nvSpPr>
        <p:spPr>
          <a:xfrm>
            <a:off x="0" y="1981773"/>
            <a:ext cx="6096030" cy="2373680"/>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p>
        </p:txBody>
      </p:sp>
      <p:sp>
        <p:nvSpPr>
          <p:cNvPr id="1907" name="Google Shape;1907;p49"/>
          <p:cNvSpPr/>
          <p:nvPr/>
        </p:nvSpPr>
        <p:spPr>
          <a:xfrm>
            <a:off x="6172200" y="2794116"/>
            <a:ext cx="3561885" cy="1522961"/>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p>
        </p:txBody>
      </p:sp>
      <p:sp>
        <p:nvSpPr>
          <p:cNvPr id="1908" name="Google Shape;1908;p49"/>
          <p:cNvSpPr/>
          <p:nvPr/>
        </p:nvSpPr>
        <p:spPr>
          <a:xfrm>
            <a:off x="9849752" y="2794116"/>
            <a:ext cx="2342206" cy="1522961"/>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p>
        </p:txBody>
      </p:sp>
      <p:sp>
        <p:nvSpPr>
          <p:cNvPr id="1909" name="Google Shape;1909;p49"/>
          <p:cNvSpPr/>
          <p:nvPr/>
        </p:nvSpPr>
        <p:spPr>
          <a:xfrm>
            <a:off x="6172200" y="5313372"/>
            <a:ext cx="3561885" cy="1542428"/>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p>
        </p:txBody>
      </p:sp>
      <p:sp>
        <p:nvSpPr>
          <p:cNvPr id="1910" name="Google Shape;1910;p49"/>
          <p:cNvSpPr/>
          <p:nvPr/>
        </p:nvSpPr>
        <p:spPr>
          <a:xfrm>
            <a:off x="9849752" y="5313372"/>
            <a:ext cx="2342206" cy="1542428"/>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092"/>
          </a:p>
        </p:txBody>
      </p:sp>
      <p:sp>
        <p:nvSpPr>
          <p:cNvPr id="1911" name="Google Shape;1911;p49"/>
          <p:cNvSpPr txBox="1"/>
          <p:nvPr/>
        </p:nvSpPr>
        <p:spPr>
          <a:xfrm>
            <a:off x="6393096" y="2245283"/>
            <a:ext cx="3656672" cy="289819"/>
          </a:xfrm>
          <a:prstGeom prst="rect">
            <a:avLst/>
          </a:prstGeom>
          <a:noFill/>
          <a:ln>
            <a:noFill/>
          </a:ln>
        </p:spPr>
        <p:txBody>
          <a:bodyPr spcFirstLastPara="1" wrap="square" lIns="0" tIns="8854" rIns="0" bIns="0" anchor="t" anchorCtr="0">
            <a:noAutofit/>
          </a:bodyPr>
          <a:lstStyle/>
          <a:p>
            <a:pPr marL="7701"/>
            <a:r>
              <a:rPr lang="en-US" sz="1789" b="1">
                <a:solidFill>
                  <a:srgbClr val="FFFFFF"/>
                </a:solidFill>
                <a:latin typeface="Arial"/>
                <a:ea typeface="Arial"/>
                <a:cs typeface="Arial"/>
                <a:sym typeface="Arial"/>
              </a:rPr>
              <a:t>ANFITRIONES MILENIUM</a:t>
            </a:r>
            <a:endParaRPr sz="1789">
              <a:latin typeface="Arial"/>
              <a:ea typeface="Arial"/>
              <a:cs typeface="Arial"/>
              <a:sym typeface="Arial"/>
            </a:endParaRPr>
          </a:p>
        </p:txBody>
      </p:sp>
      <p:sp>
        <p:nvSpPr>
          <p:cNvPr id="1912" name="Google Shape;1912;p49"/>
          <p:cNvSpPr txBox="1">
            <a:spLocks noGrp="1"/>
          </p:cNvSpPr>
          <p:nvPr>
            <p:ph type="title"/>
          </p:nvPr>
        </p:nvSpPr>
        <p:spPr>
          <a:xfrm>
            <a:off x="1262297" y="563388"/>
            <a:ext cx="8833759" cy="702807"/>
          </a:xfrm>
          <a:prstGeom prst="rect">
            <a:avLst/>
          </a:prstGeom>
          <a:noFill/>
          <a:ln>
            <a:noFill/>
          </a:ln>
        </p:spPr>
        <p:txBody>
          <a:bodyPr spcFirstLastPara="1" vert="horz" wrap="square" lIns="0" tIns="8081" rIns="0" bIns="0" rtlCol="0" anchor="t" anchorCtr="0">
            <a:noAutofit/>
          </a:bodyPr>
          <a:lstStyle/>
          <a:p>
            <a:pPr marL="7701"/>
            <a:r>
              <a:rPr lang="en-US">
                <a:latin typeface="Arial"/>
                <a:ea typeface="Arial"/>
                <a:cs typeface="Arial"/>
                <a:sym typeface="Arial"/>
              </a:rPr>
              <a:t>Genuinamente Interesados en el Bienestar de la Comunidad</a:t>
            </a:r>
            <a:endParaRPr>
              <a:latin typeface="Arial"/>
              <a:ea typeface="Arial"/>
              <a:cs typeface="Arial"/>
              <a:sym typeface="Arial"/>
            </a:endParaRPr>
          </a:p>
          <a:p>
            <a:pPr marL="7701"/>
            <a:r>
              <a:rPr lang="en-US">
                <a:latin typeface="Arial"/>
                <a:ea typeface="Arial"/>
                <a:cs typeface="Arial"/>
                <a:sym typeface="Arial"/>
              </a:rPr>
              <a:t>y de Nuestros Anfitriones</a:t>
            </a:r>
            <a:endParaRPr>
              <a:latin typeface="Arial"/>
              <a:ea typeface="Arial"/>
              <a:cs typeface="Arial"/>
              <a:sym typeface="Arial"/>
            </a:endParaRPr>
          </a:p>
        </p:txBody>
      </p:sp>
      <p:pic>
        <p:nvPicPr>
          <p:cNvPr id="1913" name="Google Shape;1913;p4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172200" y="5313371"/>
            <a:ext cx="3561886" cy="1542430"/>
          </a:xfrm>
          <a:prstGeom prst="rect">
            <a:avLst/>
          </a:prstGeom>
          <a:noFill/>
          <a:ln>
            <a:noFill/>
          </a:ln>
        </p:spPr>
      </p:pic>
      <p:pic>
        <p:nvPicPr>
          <p:cNvPr id="1914" name="Google Shape;1914;p4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853205" y="2794115"/>
            <a:ext cx="2342206" cy="1522961"/>
          </a:xfrm>
          <a:prstGeom prst="rect">
            <a:avLst/>
          </a:prstGeom>
          <a:noFill/>
          <a:ln>
            <a:noFill/>
          </a:ln>
        </p:spPr>
      </p:pic>
      <p:pic>
        <p:nvPicPr>
          <p:cNvPr id="1915" name="Google Shape;1915;p49"/>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172200" y="4479588"/>
            <a:ext cx="2396575" cy="702807"/>
          </a:xfrm>
          <a:prstGeom prst="rect">
            <a:avLst/>
          </a:prstGeom>
          <a:noFill/>
          <a:ln>
            <a:noFill/>
          </a:ln>
        </p:spPr>
      </p:pic>
      <p:pic>
        <p:nvPicPr>
          <p:cNvPr id="1916" name="Google Shape;1916;p49"/>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8651735" y="4473629"/>
            <a:ext cx="3540599" cy="702807"/>
          </a:xfrm>
          <a:prstGeom prst="rect">
            <a:avLst/>
          </a:prstGeom>
          <a:noFill/>
          <a:ln>
            <a:noFill/>
          </a:ln>
        </p:spPr>
      </p:pic>
      <p:pic>
        <p:nvPicPr>
          <p:cNvPr id="1917" name="Google Shape;1917;p49"/>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6172200" y="2794115"/>
            <a:ext cx="3561884" cy="152296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5"/>
        <p:cNvGrpSpPr/>
        <p:nvPr/>
      </p:nvGrpSpPr>
      <p:grpSpPr>
        <a:xfrm>
          <a:off x="0" y="0"/>
          <a:ext cx="0" cy="0"/>
          <a:chOff x="0" y="0"/>
          <a:chExt cx="0" cy="0"/>
        </a:xfrm>
      </p:grpSpPr>
      <p:pic>
        <p:nvPicPr>
          <p:cNvPr id="2826" name="Google Shape;2826;p119"/>
          <p:cNvPicPr preferRelativeResize="0"/>
          <p:nvPr/>
        </p:nvPicPr>
        <p:blipFill rotWithShape="1">
          <a:blip r:embed="rId3" cstate="email">
            <a:alphaModFix/>
            <a:extLst>
              <a:ext uri="{28A0092B-C50C-407E-A947-70E740481C1C}">
                <a14:useLocalDpi xmlns:a14="http://schemas.microsoft.com/office/drawing/2010/main"/>
              </a:ext>
            </a:extLst>
          </a:blip>
          <a:srcRect l="-49185"/>
          <a:stretch/>
        </p:blipFill>
        <p:spPr>
          <a:xfrm>
            <a:off x="-364" y="1685"/>
            <a:ext cx="12191712" cy="4562150"/>
          </a:xfrm>
          <a:prstGeom prst="rect">
            <a:avLst/>
          </a:prstGeom>
          <a:noFill/>
          <a:ln>
            <a:noFill/>
          </a:ln>
        </p:spPr>
      </p:pic>
      <p:sp>
        <p:nvSpPr>
          <p:cNvPr id="2827" name="Google Shape;2827;p119"/>
          <p:cNvSpPr/>
          <p:nvPr/>
        </p:nvSpPr>
        <p:spPr>
          <a:xfrm rot="-5400000">
            <a:off x="2032329" y="-2048807"/>
            <a:ext cx="4563244" cy="8653099"/>
          </a:xfrm>
          <a:prstGeom prst="rect">
            <a:avLst/>
          </a:prstGeom>
          <a:gradFill>
            <a:gsLst>
              <a:gs pos="0">
                <a:srgbClr val="004EC5"/>
              </a:gs>
              <a:gs pos="50000">
                <a:srgbClr val="004EC5"/>
              </a:gs>
              <a:gs pos="100000">
                <a:srgbClr val="FFFFFF">
                  <a:alpha val="0"/>
                </a:srgbClr>
              </a:gs>
            </a:gsLst>
            <a:lin ang="5400012" scaled="0"/>
          </a:gradFill>
          <a:ln>
            <a:noFill/>
          </a:ln>
        </p:spPr>
        <p:txBody>
          <a:bodyPr spcFirstLastPara="1" wrap="square" lIns="55444" tIns="55444" rIns="55444" bIns="55444" anchor="ctr" anchorCtr="0">
            <a:noAutofit/>
          </a:bodyPr>
          <a:lstStyle/>
          <a:p>
            <a:endParaRPr sz="1092"/>
          </a:p>
        </p:txBody>
      </p:sp>
      <p:sp>
        <p:nvSpPr>
          <p:cNvPr id="2828" name="Google Shape;2828;p119"/>
          <p:cNvSpPr txBox="1"/>
          <p:nvPr/>
        </p:nvSpPr>
        <p:spPr>
          <a:xfrm>
            <a:off x="887652" y="2604276"/>
            <a:ext cx="5948301" cy="1690704"/>
          </a:xfrm>
          <a:prstGeom prst="rect">
            <a:avLst/>
          </a:prstGeom>
          <a:noFill/>
          <a:ln>
            <a:noFill/>
          </a:ln>
        </p:spPr>
        <p:txBody>
          <a:bodyPr spcFirstLastPara="1" wrap="square" lIns="0" tIns="7308" rIns="0" bIns="0" anchor="t" anchorCtr="0">
            <a:noAutofit/>
          </a:bodyPr>
          <a:lstStyle/>
          <a:p>
            <a:pPr marL="7701" marR="3081">
              <a:lnSpc>
                <a:spcPct val="100200"/>
              </a:lnSpc>
            </a:pPr>
            <a:r>
              <a:rPr lang="en-US" sz="5488" b="1" dirty="0">
                <a:solidFill>
                  <a:srgbClr val="FFFFFF"/>
                </a:solidFill>
                <a:latin typeface="Arial" panose="020B0604020202020204" pitchFamily="34" charset="0"/>
                <a:cs typeface="Arial" panose="020B0604020202020204" pitchFamily="34" charset="0"/>
              </a:rPr>
              <a:t>EL ÉXITO ES  UNA DECISIÓN</a:t>
            </a:r>
            <a:endParaRPr sz="5488" b="1" dirty="0">
              <a:latin typeface="Arial" panose="020B0604020202020204" pitchFamily="34" charset="0"/>
              <a:cs typeface="Arial" panose="020B0604020202020204" pitchFamily="34" charset="0"/>
            </a:endParaRPr>
          </a:p>
        </p:txBody>
      </p:sp>
      <p:sp>
        <p:nvSpPr>
          <p:cNvPr id="2829" name="Google Shape;2829;p119"/>
          <p:cNvSpPr txBox="1"/>
          <p:nvPr/>
        </p:nvSpPr>
        <p:spPr>
          <a:xfrm>
            <a:off x="995598" y="4886416"/>
            <a:ext cx="4529183" cy="1372503"/>
          </a:xfrm>
          <a:prstGeom prst="rect">
            <a:avLst/>
          </a:prstGeom>
          <a:noFill/>
          <a:ln>
            <a:noFill/>
          </a:ln>
        </p:spPr>
        <p:txBody>
          <a:bodyPr spcFirstLastPara="1" wrap="square" lIns="0" tIns="8081" rIns="0" bIns="0" anchor="t" anchorCtr="0">
            <a:noAutofit/>
          </a:bodyPr>
          <a:lstStyle/>
          <a:p>
            <a:pPr marL="7701" marR="3081"/>
            <a:r>
              <a:rPr lang="en-US" sz="1546" dirty="0">
                <a:solidFill>
                  <a:srgbClr val="4A4A49"/>
                </a:solidFill>
                <a:latin typeface="Arial"/>
                <a:ea typeface="Arial"/>
                <a:cs typeface="Arial"/>
                <a:sym typeface="Arial"/>
              </a:rPr>
              <a:t>Si </a:t>
            </a:r>
            <a:r>
              <a:rPr lang="en-US" sz="1546" dirty="0" err="1">
                <a:solidFill>
                  <a:srgbClr val="4A4A49"/>
                </a:solidFill>
                <a:latin typeface="Arial"/>
                <a:ea typeface="Arial"/>
                <a:cs typeface="Arial"/>
                <a:sym typeface="Arial"/>
              </a:rPr>
              <a:t>deseas</a:t>
            </a:r>
            <a:r>
              <a:rPr lang="en-US" sz="1546" dirty="0">
                <a:solidFill>
                  <a:srgbClr val="4A4A49"/>
                </a:solidFill>
                <a:latin typeface="Arial"/>
                <a:ea typeface="Arial"/>
                <a:cs typeface="Arial"/>
                <a:sym typeface="Arial"/>
              </a:rPr>
              <a:t> que Grupo </a:t>
            </a:r>
            <a:r>
              <a:rPr lang="en-US" sz="1546" dirty="0" err="1">
                <a:solidFill>
                  <a:srgbClr val="4A4A49"/>
                </a:solidFill>
                <a:latin typeface="Arial"/>
                <a:ea typeface="Arial"/>
                <a:cs typeface="Arial"/>
                <a:sym typeface="Arial"/>
              </a:rPr>
              <a:t>Milenium</a:t>
            </a:r>
            <a:r>
              <a:rPr lang="en-US" sz="1546" dirty="0">
                <a:solidFill>
                  <a:srgbClr val="4A4A49"/>
                </a:solidFill>
                <a:latin typeface="Arial"/>
                <a:ea typeface="Arial"/>
                <a:cs typeface="Arial"/>
                <a:sym typeface="Arial"/>
              </a:rPr>
              <a:t> </a:t>
            </a:r>
            <a:r>
              <a:rPr lang="en-US" sz="1546" dirty="0" err="1">
                <a:solidFill>
                  <a:srgbClr val="4A4A49"/>
                </a:solidFill>
                <a:latin typeface="Arial"/>
                <a:ea typeface="Arial"/>
                <a:cs typeface="Arial"/>
                <a:sym typeface="Arial"/>
              </a:rPr>
              <a:t>contribuya</a:t>
            </a:r>
            <a:r>
              <a:rPr lang="en-US" sz="1546" dirty="0">
                <a:solidFill>
                  <a:srgbClr val="4A4A49"/>
                </a:solidFill>
                <a:latin typeface="Arial"/>
                <a:ea typeface="Arial"/>
                <a:cs typeface="Arial"/>
                <a:sym typeface="Arial"/>
              </a:rPr>
              <a:t> al </a:t>
            </a:r>
            <a:r>
              <a:rPr lang="en-US" sz="1546" dirty="0" err="1">
                <a:solidFill>
                  <a:srgbClr val="4A4A49"/>
                </a:solidFill>
                <a:latin typeface="Arial"/>
                <a:ea typeface="Arial"/>
                <a:cs typeface="Arial"/>
                <a:sym typeface="Arial"/>
              </a:rPr>
              <a:t>éxito</a:t>
            </a:r>
            <a:r>
              <a:rPr lang="en-US" sz="1546" dirty="0">
                <a:solidFill>
                  <a:srgbClr val="4A4A49"/>
                </a:solidFill>
                <a:latin typeface="Arial"/>
                <a:ea typeface="Arial"/>
                <a:cs typeface="Arial"/>
                <a:sym typeface="Arial"/>
              </a:rPr>
              <a:t> de </a:t>
            </a:r>
            <a:r>
              <a:rPr lang="en-US" sz="1546" dirty="0" err="1">
                <a:solidFill>
                  <a:srgbClr val="4A4A49"/>
                </a:solidFill>
                <a:latin typeface="Arial"/>
                <a:ea typeface="Arial"/>
                <a:cs typeface="Arial"/>
                <a:sym typeface="Arial"/>
              </a:rPr>
              <a:t>tu</a:t>
            </a:r>
            <a:r>
              <a:rPr lang="en-US" sz="1546" dirty="0">
                <a:solidFill>
                  <a:srgbClr val="4A4A49"/>
                </a:solidFill>
              </a:rPr>
              <a:t> </a:t>
            </a:r>
            <a:r>
              <a:rPr lang="en-US" sz="1546" dirty="0">
                <a:solidFill>
                  <a:srgbClr val="4A4A49"/>
                </a:solidFill>
                <a:latin typeface="Arial"/>
                <a:ea typeface="Arial"/>
                <a:cs typeface="Arial"/>
                <a:sym typeface="Arial"/>
              </a:rPr>
              <a:t>hotel, ¡</a:t>
            </a:r>
            <a:r>
              <a:rPr lang="en-US" sz="1546" dirty="0" err="1">
                <a:solidFill>
                  <a:srgbClr val="4A4A49"/>
                </a:solidFill>
                <a:latin typeface="Arial"/>
                <a:ea typeface="Arial"/>
                <a:cs typeface="Arial"/>
                <a:sym typeface="Arial"/>
              </a:rPr>
              <a:t>contáctanos</a:t>
            </a:r>
            <a:r>
              <a:rPr lang="en-US" sz="1546" dirty="0">
                <a:solidFill>
                  <a:srgbClr val="4A4A49"/>
                </a:solidFill>
                <a:latin typeface="Arial"/>
                <a:ea typeface="Arial"/>
                <a:cs typeface="Arial"/>
                <a:sym typeface="Arial"/>
              </a:rPr>
              <a:t>!</a:t>
            </a:r>
            <a:endParaRPr sz="1546" dirty="0">
              <a:latin typeface="Arial"/>
              <a:ea typeface="Arial"/>
              <a:cs typeface="Arial"/>
              <a:sym typeface="Arial"/>
            </a:endParaRPr>
          </a:p>
          <a:p>
            <a:pPr marL="7701" marR="115519">
              <a:lnSpc>
                <a:spcPct val="100600"/>
              </a:lnSpc>
              <a:spcBef>
                <a:spcPts val="894"/>
              </a:spcBef>
            </a:pPr>
            <a:r>
              <a:rPr lang="en-US" sz="2517" dirty="0">
                <a:solidFill>
                  <a:srgbClr val="003B61"/>
                </a:solidFill>
                <a:latin typeface="Arial"/>
                <a:ea typeface="Arial"/>
                <a:cs typeface="Arial"/>
                <a:sym typeface="Arial"/>
              </a:rPr>
              <a:t>Estamos </a:t>
            </a:r>
            <a:r>
              <a:rPr lang="en-US" sz="2517" dirty="0" err="1">
                <a:solidFill>
                  <a:srgbClr val="003B61"/>
                </a:solidFill>
                <a:latin typeface="Arial"/>
                <a:ea typeface="Arial"/>
                <a:cs typeface="Arial"/>
                <a:sym typeface="Arial"/>
              </a:rPr>
              <a:t>muy</a:t>
            </a:r>
            <a:r>
              <a:rPr lang="en-US" sz="2517" dirty="0">
                <a:solidFill>
                  <a:srgbClr val="003B61"/>
                </a:solidFill>
                <a:latin typeface="Arial"/>
                <a:ea typeface="Arial"/>
                <a:cs typeface="Arial"/>
                <a:sym typeface="Arial"/>
              </a:rPr>
              <a:t> </a:t>
            </a:r>
            <a:r>
              <a:rPr lang="en-US" sz="2517" dirty="0" err="1">
                <a:solidFill>
                  <a:srgbClr val="003B61"/>
                </a:solidFill>
                <a:latin typeface="Arial"/>
                <a:ea typeface="Arial"/>
                <a:cs typeface="Arial"/>
                <a:sym typeface="Arial"/>
              </a:rPr>
              <a:t>entusiasmados</a:t>
            </a:r>
            <a:r>
              <a:rPr lang="en-US" sz="2517" dirty="0">
                <a:solidFill>
                  <a:srgbClr val="003B61"/>
                </a:solidFill>
                <a:latin typeface="Arial"/>
                <a:ea typeface="Arial"/>
                <a:cs typeface="Arial"/>
                <a:sym typeface="Arial"/>
              </a:rPr>
              <a:t>  de </a:t>
            </a:r>
            <a:r>
              <a:rPr lang="en-US" sz="2517" dirty="0" err="1">
                <a:solidFill>
                  <a:srgbClr val="003B61"/>
                </a:solidFill>
                <a:latin typeface="Arial"/>
                <a:ea typeface="Arial"/>
                <a:cs typeface="Arial"/>
                <a:sym typeface="Arial"/>
              </a:rPr>
              <a:t>trabajar</a:t>
            </a:r>
            <a:r>
              <a:rPr lang="en-US" sz="2517" dirty="0">
                <a:solidFill>
                  <a:srgbClr val="003B61"/>
                </a:solidFill>
                <a:latin typeface="Arial"/>
                <a:ea typeface="Arial"/>
                <a:cs typeface="Arial"/>
                <a:sym typeface="Arial"/>
              </a:rPr>
              <a:t> </a:t>
            </a:r>
            <a:r>
              <a:rPr lang="en-US" sz="2517" dirty="0" err="1">
                <a:solidFill>
                  <a:srgbClr val="003B61"/>
                </a:solidFill>
                <a:latin typeface="Arial"/>
                <a:ea typeface="Arial"/>
                <a:cs typeface="Arial"/>
                <a:sym typeface="Arial"/>
              </a:rPr>
              <a:t>juntos</a:t>
            </a:r>
            <a:r>
              <a:rPr lang="en-US" sz="2517" dirty="0">
                <a:solidFill>
                  <a:srgbClr val="003B61"/>
                </a:solidFill>
                <a:latin typeface="Arial"/>
                <a:ea typeface="Arial"/>
                <a:cs typeface="Arial"/>
                <a:sym typeface="Arial"/>
              </a:rPr>
              <a:t>.</a:t>
            </a:r>
            <a:endParaRPr sz="2517" dirty="0">
              <a:latin typeface="Arial"/>
              <a:ea typeface="Arial"/>
              <a:cs typeface="Arial"/>
              <a:sym typeface="Arial"/>
            </a:endParaRPr>
          </a:p>
        </p:txBody>
      </p:sp>
      <p:sp>
        <p:nvSpPr>
          <p:cNvPr id="2830" name="Google Shape;2830;p119"/>
          <p:cNvSpPr txBox="1"/>
          <p:nvPr/>
        </p:nvSpPr>
        <p:spPr>
          <a:xfrm>
            <a:off x="7543800" y="4761511"/>
            <a:ext cx="3695788" cy="1928672"/>
          </a:xfrm>
          <a:prstGeom prst="rect">
            <a:avLst/>
          </a:prstGeom>
          <a:solidFill>
            <a:srgbClr val="003B61"/>
          </a:solidFill>
          <a:ln>
            <a:noFill/>
          </a:ln>
        </p:spPr>
        <p:txBody>
          <a:bodyPr spcFirstLastPara="1" wrap="square" lIns="0" tIns="758" rIns="0" bIns="0" anchor="ctr" anchorCtr="0">
            <a:noAutofit/>
          </a:bodyPr>
          <a:lstStyle/>
          <a:p>
            <a:pPr marL="380828" marR="395846">
              <a:lnSpc>
                <a:spcPct val="101499"/>
              </a:lnSpc>
            </a:pPr>
            <a:r>
              <a:rPr lang="en-US" sz="1182" dirty="0">
                <a:solidFill>
                  <a:srgbClr val="FFFFFF"/>
                </a:solidFill>
                <a:latin typeface="Arial"/>
                <a:ea typeface="Arial"/>
                <a:cs typeface="Arial"/>
                <a:sym typeface="Arial"/>
              </a:rPr>
              <a:t>Para </a:t>
            </a:r>
            <a:r>
              <a:rPr lang="en-US" sz="1182" dirty="0" err="1">
                <a:solidFill>
                  <a:srgbClr val="FFFFFF"/>
                </a:solidFill>
                <a:latin typeface="Arial"/>
                <a:ea typeface="Arial"/>
                <a:cs typeface="Arial"/>
                <a:sym typeface="Arial"/>
              </a:rPr>
              <a:t>más</a:t>
            </a:r>
            <a:r>
              <a:rPr lang="en-US" sz="1182" dirty="0">
                <a:solidFill>
                  <a:srgbClr val="FFFFFF"/>
                </a:solidFill>
                <a:latin typeface="Arial"/>
                <a:ea typeface="Arial"/>
                <a:cs typeface="Arial"/>
                <a:sym typeface="Arial"/>
              </a:rPr>
              <a:t> </a:t>
            </a:r>
            <a:r>
              <a:rPr lang="en-US" sz="1182" dirty="0" err="1">
                <a:solidFill>
                  <a:srgbClr val="FFFFFF"/>
                </a:solidFill>
                <a:latin typeface="Arial"/>
                <a:ea typeface="Arial"/>
                <a:cs typeface="Arial"/>
                <a:sym typeface="Arial"/>
              </a:rPr>
              <a:t>información</a:t>
            </a:r>
            <a:r>
              <a:rPr lang="en-US" sz="1182" dirty="0">
                <a:solidFill>
                  <a:srgbClr val="FFFFFF"/>
                </a:solidFill>
                <a:latin typeface="Arial"/>
                <a:ea typeface="Arial"/>
                <a:cs typeface="Arial"/>
                <a:sym typeface="Arial"/>
              </a:rPr>
              <a:t> </a:t>
            </a:r>
            <a:r>
              <a:rPr lang="en-US" sz="1182" dirty="0" err="1">
                <a:solidFill>
                  <a:srgbClr val="FFFFFF"/>
                </a:solidFill>
                <a:latin typeface="Arial"/>
                <a:ea typeface="Arial"/>
                <a:cs typeface="Arial"/>
                <a:sym typeface="Arial"/>
              </a:rPr>
              <a:t>acerca</a:t>
            </a:r>
            <a:r>
              <a:rPr lang="en-US" sz="1182" dirty="0">
                <a:solidFill>
                  <a:srgbClr val="FFFFFF"/>
                </a:solidFill>
                <a:latin typeface="Arial"/>
                <a:ea typeface="Arial"/>
                <a:cs typeface="Arial"/>
                <a:sym typeface="Arial"/>
              </a:rPr>
              <a:t> de </a:t>
            </a:r>
            <a:r>
              <a:rPr lang="en-US" sz="1182" dirty="0" err="1">
                <a:solidFill>
                  <a:srgbClr val="FFFFFF"/>
                </a:solidFill>
                <a:latin typeface="Arial"/>
                <a:ea typeface="Arial"/>
                <a:cs typeface="Arial"/>
                <a:sym typeface="Arial"/>
              </a:rPr>
              <a:t>nuestros</a:t>
            </a:r>
            <a:r>
              <a:rPr lang="en-US" sz="1182" dirty="0">
                <a:solidFill>
                  <a:srgbClr val="FFFFFF"/>
                </a:solidFill>
                <a:latin typeface="Arial"/>
                <a:ea typeface="Arial"/>
                <a:cs typeface="Arial"/>
                <a:sym typeface="Arial"/>
              </a:rPr>
              <a:t>  </a:t>
            </a:r>
            <a:r>
              <a:rPr lang="en-US" sz="1182" dirty="0" err="1">
                <a:solidFill>
                  <a:srgbClr val="FFFFFF"/>
                </a:solidFill>
                <a:latin typeface="Arial"/>
                <a:ea typeface="Arial"/>
                <a:cs typeface="Arial"/>
                <a:sym typeface="Arial"/>
              </a:rPr>
              <a:t>servicios</a:t>
            </a:r>
            <a:r>
              <a:rPr lang="en-US" sz="1182" dirty="0">
                <a:solidFill>
                  <a:srgbClr val="FFFFFF"/>
                </a:solidFill>
                <a:latin typeface="Arial"/>
                <a:ea typeface="Arial"/>
                <a:cs typeface="Arial"/>
                <a:sym typeface="Arial"/>
              </a:rPr>
              <a:t> </a:t>
            </a:r>
            <a:r>
              <a:rPr lang="en-US" sz="1182" dirty="0" err="1">
                <a:solidFill>
                  <a:srgbClr val="FFFFFF"/>
                </a:solidFill>
                <a:latin typeface="Arial"/>
                <a:ea typeface="Arial"/>
                <a:cs typeface="Arial"/>
                <a:sym typeface="Arial"/>
              </a:rPr>
              <a:t>operativos</a:t>
            </a:r>
            <a:r>
              <a:rPr lang="en-US" sz="1182" dirty="0">
                <a:solidFill>
                  <a:srgbClr val="FFFFFF"/>
                </a:solidFill>
                <a:latin typeface="Arial"/>
                <a:ea typeface="Arial"/>
                <a:cs typeface="Arial"/>
                <a:sym typeface="Arial"/>
              </a:rPr>
              <a:t>, favor de </a:t>
            </a:r>
            <a:r>
              <a:rPr lang="en-US" sz="1182" dirty="0" err="1">
                <a:solidFill>
                  <a:srgbClr val="FFFFFF"/>
                </a:solidFill>
                <a:latin typeface="Arial"/>
                <a:ea typeface="Arial"/>
                <a:cs typeface="Arial"/>
                <a:sym typeface="Arial"/>
              </a:rPr>
              <a:t>contactarnos</a:t>
            </a:r>
            <a:r>
              <a:rPr lang="en-US" sz="1182" dirty="0">
                <a:solidFill>
                  <a:srgbClr val="FFFFFF"/>
                </a:solidFill>
                <a:latin typeface="Arial"/>
                <a:ea typeface="Arial"/>
                <a:cs typeface="Arial"/>
                <a:sym typeface="Arial"/>
              </a:rPr>
              <a:t>:</a:t>
            </a:r>
            <a:endParaRPr sz="1182" dirty="0">
              <a:latin typeface="Arial"/>
              <a:ea typeface="Arial"/>
              <a:cs typeface="Arial"/>
              <a:sym typeface="Arial"/>
            </a:endParaRPr>
          </a:p>
          <a:p>
            <a:pPr marL="380828">
              <a:spcBef>
                <a:spcPts val="1461"/>
              </a:spcBef>
            </a:pPr>
            <a:r>
              <a:rPr lang="en-US" sz="1182" u="sng" dirty="0">
                <a:solidFill>
                  <a:srgbClr val="00B0F0"/>
                </a:solidFill>
                <a:latin typeface="Arial"/>
                <a:ea typeface="Arial"/>
                <a:cs typeface="Arial"/>
                <a:sym typeface="Arial"/>
                <a:hlinkClick r:id="rId4">
                  <a:extLst>
                    <a:ext uri="{A12FA001-AC4F-418D-AE19-62706E023703}">
                      <ahyp:hlinkClr xmlns:ahyp="http://schemas.microsoft.com/office/drawing/2018/hyperlinkcolor" val="tx"/>
                    </a:ext>
                  </a:extLst>
                </a:hlinkClick>
              </a:rPr>
              <a:t>director.general@hotelesmilenium.com</a:t>
            </a:r>
            <a:endParaRPr sz="1182" dirty="0">
              <a:solidFill>
                <a:srgbClr val="00B0F0"/>
              </a:solidFill>
            </a:endParaRPr>
          </a:p>
          <a:p>
            <a:pPr marL="380828">
              <a:spcBef>
                <a:spcPts val="1461"/>
              </a:spcBef>
            </a:pPr>
            <a:r>
              <a:rPr lang="en-US" sz="1182" u="sng" dirty="0">
                <a:solidFill>
                  <a:srgbClr val="00B0F0"/>
                </a:solidFill>
                <a:latin typeface="Arial"/>
                <a:ea typeface="Arial"/>
                <a:cs typeface="Arial"/>
                <a:sym typeface="Arial"/>
                <a:hlinkClick r:id="rId5">
                  <a:extLst>
                    <a:ext uri="{A12FA001-AC4F-418D-AE19-62706E023703}">
                      <ahyp:hlinkClr xmlns:ahyp="http://schemas.microsoft.com/office/drawing/2018/hyperlinkcolor" val="tx"/>
                    </a:ext>
                  </a:extLst>
                </a:hlinkClick>
              </a:rPr>
              <a:t>www.operadora.hotelesmilenium.com</a:t>
            </a:r>
            <a:endParaRPr sz="1182" dirty="0">
              <a:solidFill>
                <a:srgbClr val="00B0F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4"/>
        <p:cNvGrpSpPr/>
        <p:nvPr/>
      </p:nvGrpSpPr>
      <p:grpSpPr>
        <a:xfrm>
          <a:off x="0" y="0"/>
          <a:ext cx="0" cy="0"/>
          <a:chOff x="0" y="0"/>
          <a:chExt cx="0" cy="0"/>
        </a:xfrm>
      </p:grpSpPr>
      <p:grpSp>
        <p:nvGrpSpPr>
          <p:cNvPr id="4" name="Group 3">
            <a:extLst>
              <a:ext uri="{FF2B5EF4-FFF2-40B4-BE49-F238E27FC236}">
                <a16:creationId xmlns:a16="http://schemas.microsoft.com/office/drawing/2014/main" id="{B641B679-DDC3-7D4F-89B4-6E622759E6E8}"/>
              </a:ext>
            </a:extLst>
          </p:cNvPr>
          <p:cNvGrpSpPr/>
          <p:nvPr/>
        </p:nvGrpSpPr>
        <p:grpSpPr>
          <a:xfrm>
            <a:off x="4378573" y="1722544"/>
            <a:ext cx="3572083" cy="1890650"/>
            <a:chOff x="1336178" y="2837625"/>
            <a:chExt cx="5890216" cy="3117603"/>
          </a:xfrm>
        </p:grpSpPr>
        <p:sp>
          <p:nvSpPr>
            <p:cNvPr id="2844" name="Google Shape;2844;p120"/>
            <p:cNvSpPr/>
            <p:nvPr/>
          </p:nvSpPr>
          <p:spPr>
            <a:xfrm>
              <a:off x="3881675" y="3477299"/>
              <a:ext cx="2639100" cy="7710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1152" b="1">
                  <a:solidFill>
                    <a:srgbClr val="003B61"/>
                  </a:solidFill>
                  <a:latin typeface="Arial" panose="020B0604020202020204" pitchFamily="34" charset="0"/>
                  <a:cs typeface="Arial" panose="020B0604020202020204" pitchFamily="34" charset="0"/>
                </a:rPr>
                <a:t>Omar Cantú</a:t>
              </a:r>
              <a:endParaRPr sz="1152" b="1">
                <a:solidFill>
                  <a:srgbClr val="003B61"/>
                </a:solidFill>
                <a:latin typeface="Arial" panose="020B0604020202020204" pitchFamily="34" charset="0"/>
                <a:cs typeface="Arial" panose="020B0604020202020204" pitchFamily="34" charset="0"/>
              </a:endParaRPr>
            </a:p>
            <a:p>
              <a:pPr marL="0" lvl="1">
                <a:lnSpc>
                  <a:spcPct val="115789"/>
                </a:lnSpc>
                <a:buClr>
                  <a:srgbClr val="003B61"/>
                </a:buClr>
                <a:buSzPts val="1900"/>
              </a:pPr>
              <a:r>
                <a:rPr lang="en-US" sz="849">
                  <a:solidFill>
                    <a:srgbClr val="003B61"/>
                  </a:solidFill>
                  <a:latin typeface="Arial" panose="020B0604020202020204" pitchFamily="34" charset="0"/>
                  <a:ea typeface="Arial"/>
                  <a:cs typeface="Arial" panose="020B0604020202020204" pitchFamily="34" charset="0"/>
                  <a:sym typeface="Arial"/>
                </a:rPr>
                <a:t>Director de Inteligencia  Comercial y Mercadotecnia</a:t>
              </a:r>
              <a:endParaRPr sz="1092">
                <a:latin typeface="Arial" panose="020B0604020202020204" pitchFamily="34" charset="0"/>
                <a:cs typeface="Arial" panose="020B0604020202020204" pitchFamily="34" charset="0"/>
              </a:endParaRPr>
            </a:p>
          </p:txBody>
        </p:sp>
        <p:cxnSp>
          <p:nvCxnSpPr>
            <p:cNvPr id="2845" name="Google Shape;2845;p120"/>
            <p:cNvCxnSpPr/>
            <p:nvPr/>
          </p:nvCxnSpPr>
          <p:spPr>
            <a:xfrm>
              <a:off x="3881686" y="4454912"/>
              <a:ext cx="1349100" cy="0"/>
            </a:xfrm>
            <a:prstGeom prst="straightConnector1">
              <a:avLst/>
            </a:prstGeom>
            <a:noFill/>
            <a:ln w="52350" cap="flat" cmpd="sng">
              <a:solidFill>
                <a:srgbClr val="003B61"/>
              </a:solidFill>
              <a:prstDash val="solid"/>
              <a:round/>
              <a:headEnd type="none" w="sm" len="sm"/>
              <a:tailEnd type="none" w="sm" len="sm"/>
            </a:ln>
          </p:spPr>
        </p:cxnSp>
        <p:sp>
          <p:nvSpPr>
            <p:cNvPr id="2846" name="Google Shape;2846;p120"/>
            <p:cNvSpPr/>
            <p:nvPr/>
          </p:nvSpPr>
          <p:spPr>
            <a:xfrm>
              <a:off x="1336183" y="2837627"/>
              <a:ext cx="2328600" cy="31176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Arial" panose="020B0604020202020204" pitchFamily="34" charset="0"/>
                <a:ea typeface="Calibri"/>
                <a:cs typeface="Arial" panose="020B0604020202020204" pitchFamily="34" charset="0"/>
                <a:sym typeface="Calibri"/>
              </a:endParaRPr>
            </a:p>
          </p:txBody>
        </p:sp>
        <p:pic>
          <p:nvPicPr>
            <p:cNvPr id="2847" name="Google Shape;2847;p1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36178" y="2837625"/>
              <a:ext cx="2328601" cy="3117603"/>
            </a:xfrm>
            <a:prstGeom prst="rect">
              <a:avLst/>
            </a:prstGeom>
            <a:noFill/>
            <a:ln>
              <a:noFill/>
            </a:ln>
          </p:spPr>
        </p:pic>
        <p:sp>
          <p:nvSpPr>
            <p:cNvPr id="2852" name="Google Shape;2852;p120"/>
            <p:cNvSpPr/>
            <p:nvPr/>
          </p:nvSpPr>
          <p:spPr>
            <a:xfrm>
              <a:off x="3881675" y="4661363"/>
              <a:ext cx="3344719" cy="504899"/>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900" b="1" dirty="0" err="1">
                  <a:solidFill>
                    <a:srgbClr val="003B61"/>
                  </a:solidFill>
                  <a:latin typeface="Arial" panose="020B0604020202020204" pitchFamily="34" charset="0"/>
                  <a:cs typeface="Arial" panose="020B0604020202020204" pitchFamily="34" charset="0"/>
                </a:rPr>
                <a:t>omar.cantu@hotelesmilenium.com</a:t>
              </a:r>
              <a:endParaRPr sz="900" b="1" dirty="0">
                <a:solidFill>
                  <a:srgbClr val="003B61"/>
                </a:solidFill>
                <a:latin typeface="Arial" panose="020B0604020202020204" pitchFamily="34" charset="0"/>
                <a:cs typeface="Arial" panose="020B0604020202020204" pitchFamily="34" charset="0"/>
              </a:endParaRPr>
            </a:p>
            <a:p>
              <a:pPr marL="0" lvl="1">
                <a:lnSpc>
                  <a:spcPct val="115789"/>
                </a:lnSpc>
                <a:buClr>
                  <a:srgbClr val="003B61"/>
                </a:buClr>
                <a:buSzPts val="1900"/>
              </a:pPr>
              <a:r>
                <a:rPr lang="en-US" sz="900" dirty="0" err="1">
                  <a:solidFill>
                    <a:srgbClr val="003B61"/>
                  </a:solidFill>
                  <a:latin typeface="Arial" panose="020B0604020202020204" pitchFamily="34" charset="0"/>
                  <a:cs typeface="Arial" panose="020B0604020202020204" pitchFamily="34" charset="0"/>
                </a:rPr>
                <a:t>Cel</a:t>
              </a:r>
              <a:r>
                <a:rPr lang="en-US" sz="900" dirty="0">
                  <a:solidFill>
                    <a:srgbClr val="003B61"/>
                  </a:solidFill>
                  <a:latin typeface="Arial" panose="020B0604020202020204" pitchFamily="34" charset="0"/>
                  <a:cs typeface="Arial" panose="020B0604020202020204" pitchFamily="34" charset="0"/>
                </a:rPr>
                <a:t>.- +52 81 8087 0776 </a:t>
              </a:r>
              <a:endParaRPr sz="900" dirty="0">
                <a:latin typeface="Arial" panose="020B0604020202020204" pitchFamily="34" charset="0"/>
                <a:cs typeface="Arial" panose="020B0604020202020204" pitchFamily="34" charset="0"/>
              </a:endParaRPr>
            </a:p>
          </p:txBody>
        </p:sp>
      </p:grpSp>
      <p:sp>
        <p:nvSpPr>
          <p:cNvPr id="2853" name="Google Shape;2853;p120"/>
          <p:cNvSpPr txBox="1">
            <a:spLocks noGrp="1"/>
          </p:cNvSpPr>
          <p:nvPr>
            <p:ph type="title" idx="4294967295"/>
          </p:nvPr>
        </p:nvSpPr>
        <p:spPr>
          <a:xfrm>
            <a:off x="1262297" y="562129"/>
            <a:ext cx="5099401" cy="381332"/>
          </a:xfrm>
          <a:prstGeom prst="rect">
            <a:avLst/>
          </a:prstGeom>
          <a:noFill/>
          <a:ln>
            <a:noFill/>
          </a:ln>
        </p:spPr>
        <p:txBody>
          <a:bodyPr spcFirstLastPara="1" vert="horz" wrap="square" lIns="0" tIns="0" rIns="0" bIns="0" rtlCol="0" anchor="t" anchorCtr="0">
            <a:noAutofit/>
          </a:bodyPr>
          <a:lstStyle/>
          <a:p>
            <a:pPr indent="7701">
              <a:lnSpc>
                <a:spcPct val="100000"/>
              </a:lnSpc>
              <a:spcBef>
                <a:spcPts val="0"/>
              </a:spcBef>
              <a:buClr>
                <a:srgbClr val="003B61"/>
              </a:buClr>
              <a:buSzPts val="3900"/>
            </a:pPr>
            <a:r>
              <a:rPr lang="en-US" sz="2365" b="1" dirty="0" err="1">
                <a:solidFill>
                  <a:srgbClr val="003B61"/>
                </a:solidFill>
                <a:latin typeface="Arial"/>
                <a:cs typeface="Arial"/>
                <a:sym typeface="Arial"/>
              </a:rPr>
              <a:t>Contacto</a:t>
            </a:r>
            <a:endParaRPr sz="2365" b="1" dirty="0">
              <a:solidFill>
                <a:srgbClr val="003B61"/>
              </a:solidFill>
              <a:latin typeface="Arial"/>
              <a:cs typeface="Arial"/>
              <a:sym typeface="Arial"/>
            </a:endParaRPr>
          </a:p>
        </p:txBody>
      </p:sp>
      <p:grpSp>
        <p:nvGrpSpPr>
          <p:cNvPr id="3" name="Group 2">
            <a:extLst>
              <a:ext uri="{FF2B5EF4-FFF2-40B4-BE49-F238E27FC236}">
                <a16:creationId xmlns:a16="http://schemas.microsoft.com/office/drawing/2014/main" id="{4B3ADEC4-BC06-E047-BEEA-AF8AC4A84207}"/>
              </a:ext>
            </a:extLst>
          </p:cNvPr>
          <p:cNvGrpSpPr/>
          <p:nvPr/>
        </p:nvGrpSpPr>
        <p:grpSpPr>
          <a:xfrm>
            <a:off x="8101190" y="1722545"/>
            <a:ext cx="3722614" cy="1890648"/>
            <a:chOff x="7260026" y="2837627"/>
            <a:chExt cx="6138436" cy="3117600"/>
          </a:xfrm>
        </p:grpSpPr>
        <p:sp>
          <p:nvSpPr>
            <p:cNvPr id="2841" name="Google Shape;2841;p120"/>
            <p:cNvSpPr/>
            <p:nvPr/>
          </p:nvSpPr>
          <p:spPr>
            <a:xfrm>
              <a:off x="9817388" y="3477300"/>
              <a:ext cx="2266800" cy="7056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1152" b="1">
                  <a:solidFill>
                    <a:srgbClr val="003B61"/>
                  </a:solidFill>
                  <a:latin typeface="Arial" panose="020B0604020202020204" pitchFamily="34" charset="0"/>
                  <a:ea typeface="Arial"/>
                  <a:cs typeface="Arial" panose="020B0604020202020204" pitchFamily="34" charset="0"/>
                  <a:sym typeface="Arial"/>
                </a:rPr>
                <a:t>Rubén Munguía</a:t>
              </a:r>
              <a:endParaRPr sz="1092">
                <a:latin typeface="Arial" panose="020B0604020202020204" pitchFamily="34" charset="0"/>
                <a:cs typeface="Arial" panose="020B0604020202020204" pitchFamily="34" charset="0"/>
              </a:endParaRPr>
            </a:p>
            <a:p>
              <a:pPr marR="3081" indent="7701">
                <a:lnSpc>
                  <a:spcPct val="121428"/>
                </a:lnSpc>
                <a:buClr>
                  <a:srgbClr val="003B61"/>
                </a:buClr>
                <a:buSzPts val="1400"/>
              </a:pPr>
              <a:r>
                <a:rPr lang="en-US" sz="849">
                  <a:solidFill>
                    <a:srgbClr val="003B61"/>
                  </a:solidFill>
                  <a:latin typeface="Arial" panose="020B0604020202020204" pitchFamily="34" charset="0"/>
                  <a:ea typeface="Arial"/>
                  <a:cs typeface="Arial" panose="020B0604020202020204" pitchFamily="34" charset="0"/>
                  <a:sym typeface="Arial"/>
                </a:rPr>
                <a:t>Director de Administración </a:t>
              </a:r>
              <a:endParaRPr sz="1092">
                <a:solidFill>
                  <a:srgbClr val="003B61"/>
                </a:solidFill>
                <a:latin typeface="Arial" panose="020B0604020202020204" pitchFamily="34" charset="0"/>
                <a:cs typeface="Arial" panose="020B0604020202020204" pitchFamily="34" charset="0"/>
              </a:endParaRPr>
            </a:p>
            <a:p>
              <a:pPr marR="3081" indent="7701">
                <a:lnSpc>
                  <a:spcPct val="121428"/>
                </a:lnSpc>
                <a:buClr>
                  <a:srgbClr val="003B61"/>
                </a:buClr>
                <a:buSzPts val="1400"/>
              </a:pPr>
              <a:r>
                <a:rPr lang="en-US" sz="849">
                  <a:solidFill>
                    <a:srgbClr val="003B61"/>
                  </a:solidFill>
                  <a:latin typeface="Arial" panose="020B0604020202020204" pitchFamily="34" charset="0"/>
                  <a:ea typeface="Arial"/>
                  <a:cs typeface="Arial" panose="020B0604020202020204" pitchFamily="34" charset="0"/>
                  <a:sym typeface="Arial"/>
                </a:rPr>
                <a:t>y Finanzas</a:t>
              </a:r>
              <a:endParaRPr sz="1092">
                <a:latin typeface="Arial" panose="020B0604020202020204" pitchFamily="34" charset="0"/>
                <a:cs typeface="Arial" panose="020B0604020202020204" pitchFamily="34" charset="0"/>
              </a:endParaRPr>
            </a:p>
          </p:txBody>
        </p:sp>
        <p:sp>
          <p:nvSpPr>
            <p:cNvPr id="2842" name="Google Shape;2842;p120"/>
            <p:cNvSpPr/>
            <p:nvPr/>
          </p:nvSpPr>
          <p:spPr>
            <a:xfrm>
              <a:off x="7260026" y="2837627"/>
              <a:ext cx="2328600" cy="31176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Arial" panose="020B0604020202020204" pitchFamily="34" charset="0"/>
                <a:ea typeface="Calibri"/>
                <a:cs typeface="Arial" panose="020B0604020202020204" pitchFamily="34" charset="0"/>
                <a:sym typeface="Calibri"/>
              </a:endParaRPr>
            </a:p>
          </p:txBody>
        </p:sp>
        <p:cxnSp>
          <p:nvCxnSpPr>
            <p:cNvPr id="2843" name="Google Shape;2843;p120"/>
            <p:cNvCxnSpPr/>
            <p:nvPr/>
          </p:nvCxnSpPr>
          <p:spPr>
            <a:xfrm>
              <a:off x="9817397" y="4454912"/>
              <a:ext cx="1349100" cy="0"/>
            </a:xfrm>
            <a:prstGeom prst="straightConnector1">
              <a:avLst/>
            </a:prstGeom>
            <a:noFill/>
            <a:ln w="52350" cap="flat" cmpd="sng">
              <a:solidFill>
                <a:srgbClr val="003B61"/>
              </a:solidFill>
              <a:prstDash val="solid"/>
              <a:round/>
              <a:headEnd type="none" w="sm" len="sm"/>
              <a:tailEnd type="none" w="sm" len="sm"/>
            </a:ln>
          </p:spPr>
        </p:cxnSp>
        <p:sp>
          <p:nvSpPr>
            <p:cNvPr id="2854" name="Google Shape;2854;p120"/>
            <p:cNvSpPr/>
            <p:nvPr/>
          </p:nvSpPr>
          <p:spPr>
            <a:xfrm>
              <a:off x="9836850" y="4661375"/>
              <a:ext cx="3561612" cy="5049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900" b="1" dirty="0" err="1">
                  <a:solidFill>
                    <a:srgbClr val="003B61"/>
                  </a:solidFill>
                  <a:latin typeface="Arial" panose="020B0604020202020204" pitchFamily="34" charset="0"/>
                  <a:cs typeface="Arial" panose="020B0604020202020204" pitchFamily="34" charset="0"/>
                </a:rPr>
                <a:t>ruben.munguia@hotelesmilenium.com</a:t>
              </a:r>
              <a:endParaRPr sz="900" b="1" dirty="0">
                <a:solidFill>
                  <a:srgbClr val="003B61"/>
                </a:solidFill>
                <a:latin typeface="Arial" panose="020B0604020202020204" pitchFamily="34" charset="0"/>
                <a:cs typeface="Arial" panose="020B0604020202020204" pitchFamily="34" charset="0"/>
              </a:endParaRPr>
            </a:p>
            <a:p>
              <a:pPr marL="0" lvl="1">
                <a:lnSpc>
                  <a:spcPct val="115789"/>
                </a:lnSpc>
                <a:buClr>
                  <a:srgbClr val="003B61"/>
                </a:buClr>
                <a:buSzPts val="1900"/>
              </a:pPr>
              <a:r>
                <a:rPr lang="en-US" sz="900" dirty="0" err="1">
                  <a:solidFill>
                    <a:srgbClr val="003B61"/>
                  </a:solidFill>
                  <a:latin typeface="Arial" panose="020B0604020202020204" pitchFamily="34" charset="0"/>
                  <a:cs typeface="Arial" panose="020B0604020202020204" pitchFamily="34" charset="0"/>
                </a:rPr>
                <a:t>Cel</a:t>
              </a:r>
              <a:r>
                <a:rPr lang="en-US" sz="900" dirty="0">
                  <a:solidFill>
                    <a:srgbClr val="003B61"/>
                  </a:solidFill>
                  <a:latin typeface="Arial" panose="020B0604020202020204" pitchFamily="34" charset="0"/>
                  <a:cs typeface="Arial" panose="020B0604020202020204" pitchFamily="34" charset="0"/>
                </a:rPr>
                <a:t>.- +52 81 1705 8854 </a:t>
              </a:r>
              <a:endParaRPr sz="90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38E02D0C-92BE-204D-A75B-CE754554A7B9}"/>
              </a:ext>
            </a:extLst>
          </p:cNvPr>
          <p:cNvGrpSpPr/>
          <p:nvPr/>
        </p:nvGrpSpPr>
        <p:grpSpPr>
          <a:xfrm>
            <a:off x="534135" y="1722543"/>
            <a:ext cx="3844436" cy="1890648"/>
            <a:chOff x="13437035" y="2825684"/>
            <a:chExt cx="6339315" cy="3117600"/>
          </a:xfrm>
        </p:grpSpPr>
        <p:sp>
          <p:nvSpPr>
            <p:cNvPr id="2835" name="Google Shape;2835;p120"/>
            <p:cNvSpPr/>
            <p:nvPr/>
          </p:nvSpPr>
          <p:spPr>
            <a:xfrm>
              <a:off x="16012850" y="3477300"/>
              <a:ext cx="3117000" cy="7056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1152" b="1" dirty="0">
                  <a:solidFill>
                    <a:srgbClr val="003B61"/>
                  </a:solidFill>
                  <a:latin typeface="Arial" panose="020B0604020202020204" pitchFamily="34" charset="0"/>
                  <a:ea typeface="Arial"/>
                  <a:cs typeface="Arial" panose="020B0604020202020204" pitchFamily="34" charset="0"/>
                  <a:sym typeface="Arial"/>
                </a:rPr>
                <a:t>Marcelo Guajardo</a:t>
              </a:r>
              <a:endParaRPr sz="1092" dirty="0">
                <a:latin typeface="Arial" panose="020B0604020202020204" pitchFamily="34" charset="0"/>
                <a:cs typeface="Arial" panose="020B0604020202020204" pitchFamily="34" charset="0"/>
              </a:endParaRPr>
            </a:p>
            <a:p>
              <a:pPr>
                <a:lnSpc>
                  <a:spcPct val="121428"/>
                </a:lnSpc>
                <a:buClr>
                  <a:srgbClr val="003B61"/>
                </a:buClr>
                <a:buSzPts val="1400"/>
              </a:pPr>
              <a:r>
                <a:rPr lang="en-US" sz="849" dirty="0">
                  <a:solidFill>
                    <a:srgbClr val="003B61"/>
                  </a:solidFill>
                  <a:latin typeface="Arial" panose="020B0604020202020204" pitchFamily="34" charset="0"/>
                  <a:ea typeface="Arial"/>
                  <a:cs typeface="Arial" panose="020B0604020202020204" pitchFamily="34" charset="0"/>
                  <a:sym typeface="Arial"/>
                </a:rPr>
                <a:t>Director </a:t>
              </a:r>
              <a:r>
                <a:rPr lang="es-ES" sz="850" dirty="0">
                  <a:solidFill>
                    <a:srgbClr val="003B61"/>
                  </a:solidFill>
                  <a:latin typeface="Arial" panose="020B0604020202020204" pitchFamily="34" charset="0"/>
                  <a:cs typeface="Arial" panose="020B0604020202020204" pitchFamily="34" charset="0"/>
                </a:rPr>
                <a:t>General</a:t>
              </a:r>
              <a:endParaRPr sz="850" dirty="0">
                <a:latin typeface="Arial" panose="020B0604020202020204" pitchFamily="34" charset="0"/>
                <a:cs typeface="Arial" panose="020B0604020202020204" pitchFamily="34" charset="0"/>
              </a:endParaRPr>
            </a:p>
          </p:txBody>
        </p:sp>
        <p:sp>
          <p:nvSpPr>
            <p:cNvPr id="2836" name="Google Shape;2836;p120"/>
            <p:cNvSpPr/>
            <p:nvPr/>
          </p:nvSpPr>
          <p:spPr>
            <a:xfrm>
              <a:off x="13437035" y="2825684"/>
              <a:ext cx="2328600" cy="3117600"/>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Arial" panose="020B0604020202020204" pitchFamily="34" charset="0"/>
                <a:ea typeface="Calibri"/>
                <a:cs typeface="Arial" panose="020B0604020202020204" pitchFamily="34" charset="0"/>
                <a:sym typeface="Calibri"/>
              </a:endParaRPr>
            </a:p>
          </p:txBody>
        </p:sp>
        <p:cxnSp>
          <p:nvCxnSpPr>
            <p:cNvPr id="2837" name="Google Shape;2837;p120"/>
            <p:cNvCxnSpPr/>
            <p:nvPr/>
          </p:nvCxnSpPr>
          <p:spPr>
            <a:xfrm>
              <a:off x="16012859" y="4454912"/>
              <a:ext cx="1349100" cy="0"/>
            </a:xfrm>
            <a:prstGeom prst="straightConnector1">
              <a:avLst/>
            </a:prstGeom>
            <a:noFill/>
            <a:ln w="52350" cap="flat" cmpd="sng">
              <a:solidFill>
                <a:srgbClr val="003B61"/>
              </a:solidFill>
              <a:prstDash val="solid"/>
              <a:round/>
              <a:headEnd type="none" w="sm" len="sm"/>
              <a:tailEnd type="none" w="sm" len="sm"/>
            </a:ln>
          </p:spPr>
        </p:cxnSp>
        <p:sp>
          <p:nvSpPr>
            <p:cNvPr id="2855" name="Google Shape;2855;p120"/>
            <p:cNvSpPr/>
            <p:nvPr/>
          </p:nvSpPr>
          <p:spPr>
            <a:xfrm>
              <a:off x="16012850" y="4661375"/>
              <a:ext cx="3763500" cy="5049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900" b="1" spc="-30" dirty="0" err="1">
                  <a:solidFill>
                    <a:srgbClr val="003B61"/>
                  </a:solidFill>
                  <a:latin typeface="Arial" panose="020B0604020202020204" pitchFamily="34" charset="0"/>
                  <a:cs typeface="Arial" panose="020B0604020202020204" pitchFamily="34" charset="0"/>
                </a:rPr>
                <a:t>marcelo.guajardo@hotelesmilenium.com</a:t>
              </a:r>
              <a:endParaRPr sz="900" b="1" spc="-30" dirty="0">
                <a:solidFill>
                  <a:srgbClr val="003B61"/>
                </a:solidFill>
                <a:latin typeface="Arial" panose="020B0604020202020204" pitchFamily="34" charset="0"/>
                <a:cs typeface="Arial" panose="020B0604020202020204" pitchFamily="34" charset="0"/>
              </a:endParaRPr>
            </a:p>
            <a:p>
              <a:pPr marL="0" lvl="1">
                <a:lnSpc>
                  <a:spcPct val="115789"/>
                </a:lnSpc>
                <a:buClr>
                  <a:srgbClr val="003B61"/>
                </a:buClr>
                <a:buSzPts val="1900"/>
              </a:pPr>
              <a:r>
                <a:rPr lang="en-US" sz="900" dirty="0" err="1">
                  <a:solidFill>
                    <a:srgbClr val="003B61"/>
                  </a:solidFill>
                  <a:latin typeface="Arial" panose="020B0604020202020204" pitchFamily="34" charset="0"/>
                  <a:cs typeface="Arial" panose="020B0604020202020204" pitchFamily="34" charset="0"/>
                </a:rPr>
                <a:t>Cel</a:t>
              </a:r>
              <a:r>
                <a:rPr lang="en-US" sz="900" dirty="0">
                  <a:solidFill>
                    <a:srgbClr val="003B61"/>
                  </a:solidFill>
                  <a:latin typeface="Arial" panose="020B0604020202020204" pitchFamily="34" charset="0"/>
                  <a:cs typeface="Arial" panose="020B0604020202020204" pitchFamily="34" charset="0"/>
                </a:rPr>
                <a:t>.- +52 81 1690 1048</a:t>
              </a:r>
              <a:endParaRPr sz="900"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0EA7B087-B3C8-854D-B51B-F3EF84A13D6C}"/>
              </a:ext>
            </a:extLst>
          </p:cNvPr>
          <p:cNvGrpSpPr/>
          <p:nvPr/>
        </p:nvGrpSpPr>
        <p:grpSpPr>
          <a:xfrm>
            <a:off x="4378578" y="4071339"/>
            <a:ext cx="3722608" cy="1890648"/>
            <a:chOff x="4325314" y="6710690"/>
            <a:chExt cx="6138425" cy="3117600"/>
          </a:xfrm>
        </p:grpSpPr>
        <p:sp>
          <p:nvSpPr>
            <p:cNvPr id="2848" name="Google Shape;2848;p120"/>
            <p:cNvSpPr/>
            <p:nvPr/>
          </p:nvSpPr>
          <p:spPr>
            <a:xfrm>
              <a:off x="6872239" y="7350374"/>
              <a:ext cx="2140695" cy="705599"/>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s-ES" sz="1152" b="1" dirty="0">
                  <a:solidFill>
                    <a:srgbClr val="003B61"/>
                  </a:solidFill>
                  <a:latin typeface="Arial" panose="020B0604020202020204" pitchFamily="34" charset="0"/>
                  <a:ea typeface="Arial"/>
                  <a:cs typeface="Arial" panose="020B0604020202020204" pitchFamily="34" charset="0"/>
                  <a:sym typeface="Arial"/>
                </a:rPr>
                <a:t>Federico Lozano</a:t>
              </a:r>
              <a:endParaRPr sz="1092" dirty="0">
                <a:latin typeface="Arial" panose="020B0604020202020204" pitchFamily="34" charset="0"/>
                <a:cs typeface="Arial" panose="020B0604020202020204" pitchFamily="34" charset="0"/>
              </a:endParaRPr>
            </a:p>
            <a:p>
              <a:pPr marR="3081" indent="7701">
                <a:lnSpc>
                  <a:spcPct val="121428"/>
                </a:lnSpc>
                <a:buClr>
                  <a:srgbClr val="003B61"/>
                </a:buClr>
                <a:buSzPts val="1400"/>
              </a:pPr>
              <a:r>
                <a:rPr lang="en-US" sz="849" dirty="0">
                  <a:solidFill>
                    <a:srgbClr val="003B61"/>
                  </a:solidFill>
                  <a:latin typeface="Arial" panose="020B0604020202020204" pitchFamily="34" charset="0"/>
                  <a:ea typeface="Arial"/>
                  <a:cs typeface="Arial" panose="020B0604020202020204" pitchFamily="34" charset="0"/>
                  <a:sym typeface="Arial"/>
                </a:rPr>
                <a:t>Director de</a:t>
              </a:r>
              <a:r>
                <a:rPr lang="en-US" sz="1092" dirty="0">
                  <a:solidFill>
                    <a:srgbClr val="003B61"/>
                  </a:solidFill>
                  <a:latin typeface="Arial" panose="020B0604020202020204" pitchFamily="34" charset="0"/>
                  <a:cs typeface="Arial" panose="020B0604020202020204" pitchFamily="34" charset="0"/>
                </a:rPr>
                <a:t> D</a:t>
              </a:r>
              <a:r>
                <a:rPr lang="en-US" sz="849" dirty="0">
                  <a:solidFill>
                    <a:srgbClr val="003B61"/>
                  </a:solidFill>
                  <a:latin typeface="Arial" panose="020B0604020202020204" pitchFamily="34" charset="0"/>
                  <a:ea typeface="Arial"/>
                  <a:cs typeface="Arial" panose="020B0604020202020204" pitchFamily="34" charset="0"/>
                  <a:sym typeface="Arial"/>
                </a:rPr>
                <a:t>esarrollo Humano</a:t>
              </a:r>
              <a:endParaRPr sz="1092" dirty="0">
                <a:latin typeface="Arial" panose="020B0604020202020204" pitchFamily="34" charset="0"/>
                <a:cs typeface="Arial" panose="020B0604020202020204" pitchFamily="34" charset="0"/>
              </a:endParaRPr>
            </a:p>
          </p:txBody>
        </p:sp>
        <p:cxnSp>
          <p:nvCxnSpPr>
            <p:cNvPr id="2849" name="Google Shape;2849;p120"/>
            <p:cNvCxnSpPr/>
            <p:nvPr/>
          </p:nvCxnSpPr>
          <p:spPr>
            <a:xfrm>
              <a:off x="6872233" y="8327975"/>
              <a:ext cx="1349100" cy="0"/>
            </a:xfrm>
            <a:prstGeom prst="straightConnector1">
              <a:avLst/>
            </a:prstGeom>
            <a:noFill/>
            <a:ln w="52350" cap="flat" cmpd="sng">
              <a:solidFill>
                <a:srgbClr val="003B61"/>
              </a:solidFill>
              <a:prstDash val="solid"/>
              <a:round/>
              <a:headEnd type="none" w="sm" len="sm"/>
              <a:tailEnd type="none" w="sm" len="sm"/>
            </a:ln>
          </p:spPr>
        </p:cxnSp>
        <p:sp>
          <p:nvSpPr>
            <p:cNvPr id="2850" name="Google Shape;2850;p120"/>
            <p:cNvSpPr/>
            <p:nvPr/>
          </p:nvSpPr>
          <p:spPr>
            <a:xfrm>
              <a:off x="4325314" y="6710690"/>
              <a:ext cx="2328600" cy="31176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dirty="0">
                <a:solidFill>
                  <a:srgbClr val="000000"/>
                </a:solidFill>
                <a:latin typeface="Arial" panose="020B0604020202020204" pitchFamily="34" charset="0"/>
                <a:ea typeface="Calibri"/>
                <a:cs typeface="Arial" panose="020B0604020202020204" pitchFamily="34" charset="0"/>
                <a:sym typeface="Calibri"/>
              </a:endParaRPr>
            </a:p>
          </p:txBody>
        </p:sp>
        <p:sp>
          <p:nvSpPr>
            <p:cNvPr id="2856" name="Google Shape;2856;p120"/>
            <p:cNvSpPr/>
            <p:nvPr/>
          </p:nvSpPr>
          <p:spPr>
            <a:xfrm>
              <a:off x="6872237" y="8599974"/>
              <a:ext cx="3591502" cy="5049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900" b="1" dirty="0" err="1">
                  <a:solidFill>
                    <a:srgbClr val="003B61"/>
                  </a:solidFill>
                  <a:latin typeface="Arial" panose="020B0604020202020204" pitchFamily="34" charset="0"/>
                  <a:cs typeface="Arial" panose="020B0604020202020204" pitchFamily="34" charset="0"/>
                </a:rPr>
                <a:t>federico.lozano@hotelesmilenium.com</a:t>
              </a:r>
              <a:endParaRPr sz="900" b="1" dirty="0">
                <a:solidFill>
                  <a:srgbClr val="003B61"/>
                </a:solidFill>
                <a:latin typeface="Arial" panose="020B0604020202020204" pitchFamily="34" charset="0"/>
                <a:cs typeface="Arial" panose="020B0604020202020204" pitchFamily="34" charset="0"/>
              </a:endParaRPr>
            </a:p>
            <a:p>
              <a:pPr marL="0" lvl="1">
                <a:lnSpc>
                  <a:spcPct val="115789"/>
                </a:lnSpc>
                <a:buClr>
                  <a:srgbClr val="003B61"/>
                </a:buClr>
                <a:buSzPts val="1900"/>
              </a:pPr>
              <a:r>
                <a:rPr lang="en-US" sz="900" dirty="0" err="1">
                  <a:solidFill>
                    <a:srgbClr val="003B61"/>
                  </a:solidFill>
                  <a:latin typeface="Arial" panose="020B0604020202020204" pitchFamily="34" charset="0"/>
                  <a:cs typeface="Arial" panose="020B0604020202020204" pitchFamily="34" charset="0"/>
                </a:rPr>
                <a:t>Cel</a:t>
              </a:r>
              <a:r>
                <a:rPr lang="en-US" sz="900" dirty="0">
                  <a:solidFill>
                    <a:srgbClr val="003B61"/>
                  </a:solidFill>
                  <a:latin typeface="Arial" panose="020B0604020202020204" pitchFamily="34" charset="0"/>
                  <a:cs typeface="Arial" panose="020B0604020202020204" pitchFamily="34" charset="0"/>
                </a:rPr>
                <a:t>.- +52 81 8225 7651</a:t>
              </a:r>
              <a:endParaRPr sz="900"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238E561-0142-2943-A41F-B499D7AFB2E8}"/>
              </a:ext>
            </a:extLst>
          </p:cNvPr>
          <p:cNvGrpSpPr/>
          <p:nvPr/>
        </p:nvGrpSpPr>
        <p:grpSpPr>
          <a:xfrm>
            <a:off x="534134" y="4071338"/>
            <a:ext cx="3712037" cy="1890648"/>
            <a:chOff x="10463747" y="6710697"/>
            <a:chExt cx="6120994" cy="3117600"/>
          </a:xfrm>
        </p:grpSpPr>
        <p:sp>
          <p:nvSpPr>
            <p:cNvPr id="2838" name="Google Shape;2838;p120"/>
            <p:cNvSpPr/>
            <p:nvPr/>
          </p:nvSpPr>
          <p:spPr>
            <a:xfrm>
              <a:off x="13094945" y="7350374"/>
              <a:ext cx="1814100" cy="7056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1152" b="1">
                  <a:solidFill>
                    <a:srgbClr val="003B61"/>
                  </a:solidFill>
                  <a:latin typeface="Arial" panose="020B0604020202020204" pitchFamily="34" charset="0"/>
                  <a:ea typeface="Arial"/>
                  <a:cs typeface="Arial" panose="020B0604020202020204" pitchFamily="34" charset="0"/>
                  <a:sym typeface="Arial"/>
                </a:rPr>
                <a:t>Marco Esparza</a:t>
              </a:r>
              <a:endParaRPr sz="1092">
                <a:latin typeface="Arial" panose="020B0604020202020204" pitchFamily="34" charset="0"/>
                <a:cs typeface="Arial" panose="020B0604020202020204" pitchFamily="34" charset="0"/>
              </a:endParaRPr>
            </a:p>
            <a:p>
              <a:pPr>
                <a:lnSpc>
                  <a:spcPct val="121428"/>
                </a:lnSpc>
                <a:buClr>
                  <a:srgbClr val="003B61"/>
                </a:buClr>
                <a:buSzPts val="1400"/>
              </a:pPr>
              <a:r>
                <a:rPr lang="en-US" sz="849">
                  <a:solidFill>
                    <a:srgbClr val="003B61"/>
                  </a:solidFill>
                  <a:latin typeface="Arial" panose="020B0604020202020204" pitchFamily="34" charset="0"/>
                  <a:ea typeface="Arial"/>
                  <a:cs typeface="Arial" panose="020B0604020202020204" pitchFamily="34" charset="0"/>
                  <a:sym typeface="Arial"/>
                </a:rPr>
                <a:t>Director de  Operaciones</a:t>
              </a:r>
              <a:endParaRPr sz="1092">
                <a:latin typeface="Arial" panose="020B0604020202020204" pitchFamily="34" charset="0"/>
                <a:cs typeface="Arial" panose="020B0604020202020204" pitchFamily="34" charset="0"/>
              </a:endParaRPr>
            </a:p>
          </p:txBody>
        </p:sp>
        <p:cxnSp>
          <p:nvCxnSpPr>
            <p:cNvPr id="2839" name="Google Shape;2839;p120"/>
            <p:cNvCxnSpPr/>
            <p:nvPr/>
          </p:nvCxnSpPr>
          <p:spPr>
            <a:xfrm>
              <a:off x="13094939" y="8327975"/>
              <a:ext cx="1349100" cy="0"/>
            </a:xfrm>
            <a:prstGeom prst="straightConnector1">
              <a:avLst/>
            </a:prstGeom>
            <a:noFill/>
            <a:ln w="52350" cap="flat" cmpd="sng">
              <a:solidFill>
                <a:srgbClr val="003B61"/>
              </a:solidFill>
              <a:prstDash val="solid"/>
              <a:round/>
              <a:headEnd type="none" w="sm" len="sm"/>
              <a:tailEnd type="none" w="sm" len="sm"/>
            </a:ln>
          </p:spPr>
        </p:cxnSp>
        <p:sp>
          <p:nvSpPr>
            <p:cNvPr id="2840" name="Google Shape;2840;p120"/>
            <p:cNvSpPr/>
            <p:nvPr/>
          </p:nvSpPr>
          <p:spPr>
            <a:xfrm>
              <a:off x="10463747" y="6710697"/>
              <a:ext cx="2328600" cy="3117600"/>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Arial" panose="020B0604020202020204" pitchFamily="34" charset="0"/>
                <a:ea typeface="Calibri"/>
                <a:cs typeface="Arial" panose="020B0604020202020204" pitchFamily="34" charset="0"/>
                <a:sym typeface="Calibri"/>
              </a:endParaRPr>
            </a:p>
          </p:txBody>
        </p:sp>
        <p:sp>
          <p:nvSpPr>
            <p:cNvPr id="2857" name="Google Shape;2857;p120"/>
            <p:cNvSpPr/>
            <p:nvPr/>
          </p:nvSpPr>
          <p:spPr>
            <a:xfrm>
              <a:off x="13094937" y="8599975"/>
              <a:ext cx="3489804" cy="5049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900" b="1" dirty="0" err="1">
                  <a:solidFill>
                    <a:srgbClr val="003B61"/>
                  </a:solidFill>
                  <a:latin typeface="Arial" panose="020B0604020202020204" pitchFamily="34" charset="0"/>
                  <a:cs typeface="Arial" panose="020B0604020202020204" pitchFamily="34" charset="0"/>
                </a:rPr>
                <a:t>marco.esparza@hotelesmilenium.com</a:t>
              </a:r>
              <a:endParaRPr sz="900" b="1" dirty="0">
                <a:solidFill>
                  <a:srgbClr val="003B61"/>
                </a:solidFill>
                <a:latin typeface="Arial" panose="020B0604020202020204" pitchFamily="34" charset="0"/>
                <a:cs typeface="Arial" panose="020B0604020202020204" pitchFamily="34" charset="0"/>
              </a:endParaRPr>
            </a:p>
            <a:p>
              <a:pPr marL="0" lvl="1">
                <a:lnSpc>
                  <a:spcPct val="115789"/>
                </a:lnSpc>
                <a:buClr>
                  <a:srgbClr val="003B61"/>
                </a:buClr>
                <a:buSzPts val="1900"/>
              </a:pPr>
              <a:r>
                <a:rPr lang="en-US" sz="900" dirty="0" err="1">
                  <a:solidFill>
                    <a:srgbClr val="003B61"/>
                  </a:solidFill>
                  <a:latin typeface="Arial" panose="020B0604020202020204" pitchFamily="34" charset="0"/>
                  <a:cs typeface="Arial" panose="020B0604020202020204" pitchFamily="34" charset="0"/>
                </a:rPr>
                <a:t>Cel</a:t>
              </a:r>
              <a:r>
                <a:rPr lang="en-US" sz="900" dirty="0">
                  <a:solidFill>
                    <a:srgbClr val="003B61"/>
                  </a:solidFill>
                  <a:latin typeface="Arial" panose="020B0604020202020204" pitchFamily="34" charset="0"/>
                  <a:cs typeface="Arial" panose="020B0604020202020204" pitchFamily="34" charset="0"/>
                </a:rPr>
                <a:t>.- +52 81 8087 0765</a:t>
              </a:r>
              <a:endParaRPr sz="900"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4E8727C7-BB12-7640-8DDE-C7ECC4F85410}"/>
              </a:ext>
            </a:extLst>
          </p:cNvPr>
          <p:cNvGrpSpPr/>
          <p:nvPr/>
        </p:nvGrpSpPr>
        <p:grpSpPr>
          <a:xfrm>
            <a:off x="8101190" y="4071338"/>
            <a:ext cx="3644417" cy="1890648"/>
            <a:chOff x="10463747" y="6710697"/>
            <a:chExt cx="6009491" cy="3117600"/>
          </a:xfrm>
        </p:grpSpPr>
        <p:sp>
          <p:nvSpPr>
            <p:cNvPr id="31" name="Google Shape;2838;p120">
              <a:extLst>
                <a:ext uri="{FF2B5EF4-FFF2-40B4-BE49-F238E27FC236}">
                  <a16:creationId xmlns:a16="http://schemas.microsoft.com/office/drawing/2014/main" id="{6CC6E74C-BAB8-CD4E-B171-FD07B8A7649F}"/>
                </a:ext>
              </a:extLst>
            </p:cNvPr>
            <p:cNvSpPr/>
            <p:nvPr/>
          </p:nvSpPr>
          <p:spPr>
            <a:xfrm>
              <a:off x="13094944" y="7350374"/>
              <a:ext cx="3323927" cy="7056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s-ES" sz="1152" b="1" dirty="0">
                  <a:solidFill>
                    <a:srgbClr val="003B61"/>
                  </a:solidFill>
                  <a:latin typeface="Arial" panose="020B0604020202020204" pitchFamily="34" charset="0"/>
                  <a:ea typeface="Arial"/>
                  <a:cs typeface="Arial" panose="020B0604020202020204" pitchFamily="34" charset="0"/>
                  <a:sym typeface="Arial"/>
                </a:rPr>
                <a:t>Diego Hurtado de Mendoza</a:t>
              </a:r>
              <a:endParaRPr sz="1092" dirty="0">
                <a:latin typeface="Arial" panose="020B0604020202020204" pitchFamily="34" charset="0"/>
                <a:cs typeface="Arial" panose="020B0604020202020204" pitchFamily="34" charset="0"/>
              </a:endParaRPr>
            </a:p>
            <a:p>
              <a:pPr>
                <a:lnSpc>
                  <a:spcPct val="121428"/>
                </a:lnSpc>
                <a:buClr>
                  <a:srgbClr val="003B61"/>
                </a:buClr>
                <a:buSzPts val="1400"/>
              </a:pPr>
              <a:r>
                <a:rPr lang="en-US" sz="849" dirty="0">
                  <a:solidFill>
                    <a:srgbClr val="003B61"/>
                  </a:solidFill>
                  <a:latin typeface="Arial" panose="020B0604020202020204" pitchFamily="34" charset="0"/>
                  <a:ea typeface="Arial"/>
                  <a:cs typeface="Arial" panose="020B0604020202020204" pitchFamily="34" charset="0"/>
                  <a:sym typeface="Arial"/>
                </a:rPr>
                <a:t>Director de Alimentos y </a:t>
              </a:r>
              <a:r>
                <a:rPr lang="en-US" sz="849" dirty="0" err="1">
                  <a:solidFill>
                    <a:srgbClr val="003B61"/>
                  </a:solidFill>
                  <a:latin typeface="Arial" panose="020B0604020202020204" pitchFamily="34" charset="0"/>
                  <a:ea typeface="Arial"/>
                  <a:cs typeface="Arial" panose="020B0604020202020204" pitchFamily="34" charset="0"/>
                  <a:sym typeface="Arial"/>
                </a:rPr>
                <a:t>Bebidas</a:t>
              </a:r>
              <a:endParaRPr sz="1092" dirty="0">
                <a:latin typeface="Arial" panose="020B0604020202020204" pitchFamily="34" charset="0"/>
                <a:cs typeface="Arial" panose="020B0604020202020204" pitchFamily="34" charset="0"/>
              </a:endParaRPr>
            </a:p>
          </p:txBody>
        </p:sp>
        <p:cxnSp>
          <p:nvCxnSpPr>
            <p:cNvPr id="32" name="Google Shape;2839;p120">
              <a:extLst>
                <a:ext uri="{FF2B5EF4-FFF2-40B4-BE49-F238E27FC236}">
                  <a16:creationId xmlns:a16="http://schemas.microsoft.com/office/drawing/2014/main" id="{995C98F2-0651-4F47-B201-E9FBD5D23474}"/>
                </a:ext>
              </a:extLst>
            </p:cNvPr>
            <p:cNvCxnSpPr/>
            <p:nvPr/>
          </p:nvCxnSpPr>
          <p:spPr>
            <a:xfrm>
              <a:off x="13094939" y="8327975"/>
              <a:ext cx="1349100" cy="0"/>
            </a:xfrm>
            <a:prstGeom prst="straightConnector1">
              <a:avLst/>
            </a:prstGeom>
            <a:noFill/>
            <a:ln w="52350" cap="flat" cmpd="sng">
              <a:solidFill>
                <a:srgbClr val="003B61"/>
              </a:solidFill>
              <a:prstDash val="solid"/>
              <a:round/>
              <a:headEnd type="none" w="sm" len="sm"/>
              <a:tailEnd type="none" w="sm" len="sm"/>
            </a:ln>
          </p:spPr>
        </p:cxnSp>
        <p:sp>
          <p:nvSpPr>
            <p:cNvPr id="33" name="Google Shape;2840;p120">
              <a:extLst>
                <a:ext uri="{FF2B5EF4-FFF2-40B4-BE49-F238E27FC236}">
                  <a16:creationId xmlns:a16="http://schemas.microsoft.com/office/drawing/2014/main" id="{E072B5EF-3B59-3D49-950A-A54043397261}"/>
                </a:ext>
              </a:extLst>
            </p:cNvPr>
            <p:cNvSpPr/>
            <p:nvPr/>
          </p:nvSpPr>
          <p:spPr>
            <a:xfrm>
              <a:off x="10463747" y="6710697"/>
              <a:ext cx="2328600" cy="3117600"/>
            </a:xfrm>
            <a:prstGeom prst="rect">
              <a:avLst/>
            </a:prstGeom>
            <a:blipFill>
              <a:blip r:embed="rId7" cstate="email">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dirty="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2857;p120">
              <a:extLst>
                <a:ext uri="{FF2B5EF4-FFF2-40B4-BE49-F238E27FC236}">
                  <a16:creationId xmlns:a16="http://schemas.microsoft.com/office/drawing/2014/main" id="{7F09253F-6F17-554B-8802-9736E7060E9C}"/>
                </a:ext>
              </a:extLst>
            </p:cNvPr>
            <p:cNvSpPr/>
            <p:nvPr/>
          </p:nvSpPr>
          <p:spPr>
            <a:xfrm>
              <a:off x="13094938" y="8599975"/>
              <a:ext cx="3378300" cy="504900"/>
            </a:xfrm>
            <a:prstGeom prst="rect">
              <a:avLst/>
            </a:prstGeom>
            <a:noFill/>
            <a:ln>
              <a:noFill/>
            </a:ln>
          </p:spPr>
          <p:txBody>
            <a:bodyPr spcFirstLastPara="1" wrap="square" lIns="0" tIns="0" rIns="0" bIns="0" anchor="t" anchorCtr="0">
              <a:noAutofit/>
            </a:bodyPr>
            <a:lstStyle/>
            <a:p>
              <a:pPr marL="0" lvl="1">
                <a:lnSpc>
                  <a:spcPct val="115789"/>
                </a:lnSpc>
                <a:buClr>
                  <a:srgbClr val="003B61"/>
                </a:buClr>
                <a:buSzPts val="1900"/>
              </a:pPr>
              <a:r>
                <a:rPr lang="en-US" sz="900" b="1" dirty="0" err="1">
                  <a:solidFill>
                    <a:srgbClr val="003B61"/>
                  </a:solidFill>
                  <a:latin typeface="Arial" panose="020B0604020202020204" pitchFamily="34" charset="0"/>
                  <a:cs typeface="Arial" panose="020B0604020202020204" pitchFamily="34" charset="0"/>
                </a:rPr>
                <a:t>diego.hurtado@hotelesmilenium.com</a:t>
              </a:r>
              <a:endParaRPr lang="en-US" sz="900" b="1" dirty="0">
                <a:solidFill>
                  <a:srgbClr val="003B61"/>
                </a:solidFill>
                <a:latin typeface="Arial" panose="020B0604020202020204" pitchFamily="34" charset="0"/>
                <a:cs typeface="Arial" panose="020B0604020202020204" pitchFamily="34" charset="0"/>
              </a:endParaRPr>
            </a:p>
            <a:p>
              <a:pPr marL="0" lvl="1">
                <a:lnSpc>
                  <a:spcPct val="115789"/>
                </a:lnSpc>
                <a:buClr>
                  <a:srgbClr val="003B61"/>
                </a:buClr>
                <a:buSzPts val="1900"/>
              </a:pPr>
              <a:r>
                <a:rPr lang="en-US" sz="900" dirty="0" err="1">
                  <a:solidFill>
                    <a:srgbClr val="003B61"/>
                  </a:solidFill>
                  <a:latin typeface="Arial" panose="020B0604020202020204" pitchFamily="34" charset="0"/>
                  <a:cs typeface="Arial" panose="020B0604020202020204" pitchFamily="34" charset="0"/>
                </a:rPr>
                <a:t>Cel</a:t>
              </a:r>
              <a:r>
                <a:rPr lang="en-US" sz="900" dirty="0">
                  <a:solidFill>
                    <a:srgbClr val="003B61"/>
                  </a:solidFill>
                  <a:latin typeface="Arial" panose="020B0604020202020204" pitchFamily="34" charset="0"/>
                  <a:cs typeface="Arial" panose="020B0604020202020204" pitchFamily="34" charset="0"/>
                </a:rPr>
                <a:t>.- +52 81 8087 0772</a:t>
              </a:r>
              <a:endParaRPr sz="900" dirty="0">
                <a:latin typeface="Arial" panose="020B0604020202020204" pitchFamily="34" charset="0"/>
                <a:cs typeface="Arial" panose="020B0604020202020204" pitchFamily="34" charset="0"/>
              </a:endParaRPr>
            </a:p>
          </p:txBody>
        </p:sp>
      </p:grpSp>
      <p:pic>
        <p:nvPicPr>
          <p:cNvPr id="8" name="Google Shape;1327;p29">
            <a:extLst>
              <a:ext uri="{FF2B5EF4-FFF2-40B4-BE49-F238E27FC236}">
                <a16:creationId xmlns:a16="http://schemas.microsoft.com/office/drawing/2014/main" id="{192E32EC-53ED-9A6A-05C1-EDFAEAA12AF1}"/>
              </a:ext>
            </a:extLst>
          </p:cNvPr>
          <p:cNvPicPr preferRelativeResize="0"/>
          <p:nvPr/>
        </p:nvPicPr>
        <p:blipFill rotWithShape="1">
          <a:blip r:embed="rId8"/>
          <a:srcRect l="11913" t="2546" r="11584" b="9627"/>
          <a:stretch/>
        </p:blipFill>
        <p:spPr>
          <a:xfrm>
            <a:off x="4378573" y="4071338"/>
            <a:ext cx="1412165" cy="18906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1"/>
        <p:cNvGrpSpPr/>
        <p:nvPr/>
      </p:nvGrpSpPr>
      <p:grpSpPr>
        <a:xfrm>
          <a:off x="0" y="0"/>
          <a:ext cx="0" cy="0"/>
          <a:chOff x="0" y="0"/>
          <a:chExt cx="0" cy="0"/>
        </a:xfrm>
      </p:grpSpPr>
      <p:sp>
        <p:nvSpPr>
          <p:cNvPr id="2862" name="Google Shape;2862;p121"/>
          <p:cNvSpPr/>
          <p:nvPr/>
        </p:nvSpPr>
        <p:spPr>
          <a:xfrm>
            <a:off x="-1" y="1684"/>
            <a:ext cx="12192001" cy="6858001"/>
          </a:xfrm>
          <a:prstGeom prst="rect">
            <a:avLst/>
          </a:pr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63" name="Google Shape;2863;p121"/>
          <p:cNvSpPr/>
          <p:nvPr/>
        </p:nvSpPr>
        <p:spPr>
          <a:xfrm>
            <a:off x="-1" y="1684"/>
            <a:ext cx="12192061" cy="6857966"/>
          </a:xfrm>
          <a:prstGeom prst="rect">
            <a:avLst/>
          </a:prstGeom>
          <a:blipFill rotWithShape="1">
            <a:blip r:embed="rId3" cstate="email">
              <a:alphaModFix amt="20000"/>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64" name="Google Shape;2864;p121"/>
          <p:cNvSpPr/>
          <p:nvPr/>
        </p:nvSpPr>
        <p:spPr>
          <a:xfrm>
            <a:off x="4054347" y="5861278"/>
            <a:ext cx="4083305" cy="179568"/>
          </a:xfrm>
          <a:prstGeom prst="rect">
            <a:avLst/>
          </a:prstGeom>
          <a:noFill/>
          <a:ln>
            <a:noFill/>
          </a:ln>
        </p:spPr>
        <p:txBody>
          <a:bodyPr spcFirstLastPara="1" wrap="square" lIns="0" tIns="0" rIns="0" bIns="0" anchor="t" anchorCtr="0">
            <a:noAutofit/>
          </a:bodyPr>
          <a:lstStyle/>
          <a:p>
            <a:pPr indent="7701" algn="ctr">
              <a:buClr>
                <a:srgbClr val="FFFFFF"/>
              </a:buClr>
              <a:buSzPts val="2100"/>
            </a:pPr>
            <a:r>
              <a:rPr lang="en-US" sz="1273" dirty="0" err="1">
                <a:solidFill>
                  <a:srgbClr val="FFFFFF"/>
                </a:solidFill>
                <a:latin typeface="Arial"/>
                <a:ea typeface="Arial"/>
                <a:cs typeface="Arial"/>
                <a:sym typeface="Arial"/>
              </a:rPr>
              <a:t>Milenium</a:t>
            </a:r>
            <a:r>
              <a:rPr lang="en-US" sz="1273" dirty="0">
                <a:solidFill>
                  <a:srgbClr val="FFFFFF"/>
                </a:solidFill>
                <a:latin typeface="Arial"/>
                <a:ea typeface="Arial"/>
                <a:cs typeface="Arial"/>
                <a:sym typeface="Arial"/>
              </a:rPr>
              <a:t> Grupo </a:t>
            </a:r>
            <a:r>
              <a:rPr lang="en-US" sz="1273" dirty="0" err="1">
                <a:solidFill>
                  <a:srgbClr val="FFFFFF"/>
                </a:solidFill>
                <a:latin typeface="Arial"/>
                <a:ea typeface="Arial"/>
                <a:cs typeface="Arial"/>
                <a:sym typeface="Arial"/>
              </a:rPr>
              <a:t>Hotelero</a:t>
            </a:r>
            <a:r>
              <a:rPr lang="en-US" sz="1273" dirty="0">
                <a:solidFill>
                  <a:srgbClr val="FFFFFF"/>
                </a:solidFill>
                <a:latin typeface="Arial"/>
                <a:ea typeface="Arial"/>
                <a:cs typeface="Arial"/>
                <a:sym typeface="Arial"/>
              </a:rPr>
              <a:t> </a:t>
            </a:r>
            <a:r>
              <a:rPr lang="en-US" sz="1273" dirty="0" err="1">
                <a:solidFill>
                  <a:srgbClr val="FFFFFF"/>
                </a:solidFill>
                <a:latin typeface="Arial"/>
                <a:ea typeface="Arial"/>
                <a:cs typeface="Arial"/>
                <a:sym typeface="Arial"/>
              </a:rPr>
              <a:t>Mexicano</a:t>
            </a:r>
            <a:r>
              <a:rPr lang="en-US" sz="1273" dirty="0">
                <a:solidFill>
                  <a:srgbClr val="FFFFFF"/>
                </a:solidFill>
                <a:latin typeface="Arial"/>
                <a:ea typeface="Arial"/>
                <a:cs typeface="Arial"/>
                <a:sym typeface="Arial"/>
              </a:rPr>
              <a:t> S.A. de C.V. 2023</a:t>
            </a:r>
            <a:endParaRPr sz="1092" dirty="0"/>
          </a:p>
        </p:txBody>
      </p:sp>
      <p:pic>
        <p:nvPicPr>
          <p:cNvPr id="6" name="Picture 5">
            <a:extLst>
              <a:ext uri="{FF2B5EF4-FFF2-40B4-BE49-F238E27FC236}">
                <a16:creationId xmlns:a16="http://schemas.microsoft.com/office/drawing/2014/main" id="{755F8056-39F5-8144-8C17-DBD453622E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4445" y="2166676"/>
            <a:ext cx="3707411" cy="227699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title"/>
          </p:nvPr>
        </p:nvSpPr>
        <p:spPr>
          <a:xfrm>
            <a:off x="1857279" y="711178"/>
            <a:ext cx="9057354" cy="381332"/>
          </a:xfrm>
          <a:prstGeom prst="rect">
            <a:avLst/>
          </a:prstGeom>
          <a:noFill/>
          <a:ln>
            <a:noFill/>
          </a:ln>
        </p:spPr>
        <p:txBody>
          <a:bodyPr spcFirstLastPara="1" vert="horz" wrap="square" lIns="0" tIns="0" rIns="0" bIns="0" rtlCol="0" anchor="t" anchorCtr="0">
            <a:noAutofit/>
          </a:bodyPr>
          <a:lstStyle/>
          <a:p>
            <a:pPr indent="6041654"/>
            <a:r>
              <a:rPr lang="en-US" dirty="0" err="1"/>
              <a:t>Bienvenida</a:t>
            </a:r>
            <a:endParaRPr dirty="0"/>
          </a:p>
        </p:txBody>
      </p:sp>
      <p:sp>
        <p:nvSpPr>
          <p:cNvPr id="193" name="Google Shape;193;p25"/>
          <p:cNvSpPr/>
          <p:nvPr/>
        </p:nvSpPr>
        <p:spPr>
          <a:xfrm>
            <a:off x="7891698" y="1438027"/>
            <a:ext cx="3298310" cy="4594007"/>
          </a:xfrm>
          <a:prstGeom prst="rect">
            <a:avLst/>
          </a:prstGeom>
          <a:noFill/>
          <a:ln>
            <a:noFill/>
          </a:ln>
        </p:spPr>
        <p:txBody>
          <a:bodyPr spcFirstLastPara="1" wrap="square" lIns="0" tIns="0" rIns="0" bIns="0" anchor="t" anchorCtr="0">
            <a:noAutofit/>
          </a:bodyPr>
          <a:lstStyle/>
          <a:p>
            <a:pPr marR="3081" indent="7701" algn="just">
              <a:lnSpc>
                <a:spcPct val="114500"/>
              </a:lnSpc>
              <a:buClr>
                <a:srgbClr val="4A4A49"/>
              </a:buClr>
              <a:buSzPts val="1800"/>
            </a:pPr>
            <a:r>
              <a:rPr lang="en-US" sz="1092" dirty="0">
                <a:solidFill>
                  <a:srgbClr val="4A4A49"/>
                </a:solidFill>
                <a:latin typeface="Arial"/>
                <a:ea typeface="Arial"/>
                <a:cs typeface="Arial"/>
                <a:sym typeface="Arial"/>
              </a:rPr>
              <a:t>Los </a:t>
            </a:r>
            <a:r>
              <a:rPr lang="en-US" sz="1092" dirty="0" err="1">
                <a:solidFill>
                  <a:srgbClr val="4A4A49"/>
                </a:solidFill>
                <a:latin typeface="Arial"/>
                <a:ea typeface="Arial"/>
                <a:cs typeface="Arial"/>
                <a:sym typeface="Arial"/>
              </a:rPr>
              <a:t>orígenes</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MileniuM</a:t>
            </a:r>
            <a:r>
              <a:rPr lang="en-US" sz="1092" dirty="0">
                <a:solidFill>
                  <a:srgbClr val="4A4A49"/>
                </a:solidFill>
                <a:latin typeface="Arial"/>
                <a:ea typeface="Arial"/>
                <a:cs typeface="Arial"/>
                <a:sym typeface="Arial"/>
              </a:rPr>
              <a:t> Grupo </a:t>
            </a:r>
            <a:r>
              <a:rPr lang="en-US" sz="1092" dirty="0" err="1">
                <a:solidFill>
                  <a:srgbClr val="4A4A49"/>
                </a:solidFill>
                <a:latin typeface="Arial"/>
                <a:ea typeface="Arial"/>
                <a:cs typeface="Arial"/>
                <a:sym typeface="Arial"/>
              </a:rPr>
              <a:t>Hotelero</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Mexicano</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MileniuM</a:t>
            </a:r>
            <a:r>
              <a:rPr lang="en-US" sz="1092" dirty="0">
                <a:solidFill>
                  <a:srgbClr val="4A4A49"/>
                </a:solidFill>
                <a:latin typeface="Arial"/>
                <a:ea typeface="Arial"/>
                <a:cs typeface="Arial"/>
                <a:sym typeface="Arial"/>
              </a:rPr>
              <a:t>) se </a:t>
            </a:r>
            <a:r>
              <a:rPr lang="en-US" sz="1092" dirty="0" err="1">
                <a:solidFill>
                  <a:srgbClr val="4A4A49"/>
                </a:solidFill>
                <a:latin typeface="Arial"/>
                <a:ea typeface="Arial"/>
                <a:cs typeface="Arial"/>
                <a:sym typeface="Arial"/>
              </a:rPr>
              <a:t>remontan</a:t>
            </a:r>
            <a:r>
              <a:rPr lang="en-US" sz="1092" dirty="0">
                <a:solidFill>
                  <a:srgbClr val="4A4A49"/>
                </a:solidFill>
                <a:latin typeface="Arial"/>
                <a:ea typeface="Arial"/>
                <a:cs typeface="Arial"/>
                <a:sym typeface="Arial"/>
              </a:rPr>
              <a:t> a 1928 </a:t>
            </a:r>
            <a:r>
              <a:rPr lang="en-US" sz="1092" dirty="0" err="1">
                <a:solidFill>
                  <a:srgbClr val="4A4A49"/>
                </a:solidFill>
                <a:latin typeface="Arial"/>
                <a:ea typeface="Arial"/>
                <a:cs typeface="Arial"/>
                <a:sym typeface="Arial"/>
              </a:rPr>
              <a:t>en</a:t>
            </a:r>
            <a:r>
              <a:rPr lang="en-US" sz="1092" dirty="0">
                <a:solidFill>
                  <a:srgbClr val="4A4A49"/>
                </a:solidFill>
                <a:latin typeface="Arial"/>
                <a:ea typeface="Arial"/>
                <a:cs typeface="Arial"/>
                <a:sym typeface="Arial"/>
              </a:rPr>
              <a:t> Monterrey, con  el </a:t>
            </a:r>
            <a:r>
              <a:rPr lang="en-US" sz="1092" dirty="0" err="1">
                <a:solidFill>
                  <a:srgbClr val="4A4A49"/>
                </a:solidFill>
                <a:latin typeface="Arial"/>
                <a:ea typeface="Arial"/>
                <a:cs typeface="Arial"/>
                <a:sym typeface="Arial"/>
              </a:rPr>
              <a:t>inicio</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operaciones</a:t>
            </a:r>
            <a:r>
              <a:rPr lang="en-US" sz="1092" dirty="0">
                <a:solidFill>
                  <a:srgbClr val="4A4A49"/>
                </a:solidFill>
                <a:latin typeface="Arial"/>
                <a:ea typeface="Arial"/>
                <a:cs typeface="Arial"/>
                <a:sym typeface="Arial"/>
              </a:rPr>
              <a:t> de la </a:t>
            </a:r>
            <a:r>
              <a:rPr lang="en-US" sz="1092" dirty="0" err="1">
                <a:solidFill>
                  <a:srgbClr val="4A4A49"/>
                </a:solidFill>
                <a:latin typeface="Arial"/>
                <a:ea typeface="Arial"/>
                <a:cs typeface="Arial"/>
                <a:sym typeface="Arial"/>
              </a:rPr>
              <a:t>Fábrica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Abastecedora</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Bolsas</a:t>
            </a:r>
            <a:r>
              <a:rPr lang="en-US" sz="1092" dirty="0">
                <a:solidFill>
                  <a:srgbClr val="4A4A49"/>
                </a:solidFill>
                <a:latin typeface="Arial"/>
                <a:ea typeface="Arial"/>
                <a:cs typeface="Arial"/>
                <a:sym typeface="Arial"/>
              </a:rPr>
              <a:t>, una </a:t>
            </a:r>
            <a:r>
              <a:rPr lang="en-US" sz="1092" dirty="0" err="1">
                <a:solidFill>
                  <a:srgbClr val="4A4A49"/>
                </a:solidFill>
                <a:latin typeface="Arial"/>
                <a:ea typeface="Arial"/>
                <a:cs typeface="Arial"/>
                <a:sym typeface="Arial"/>
              </a:rPr>
              <a:t>pequeña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fábrica</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papel</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dedicada</a:t>
            </a:r>
            <a:r>
              <a:rPr lang="en-US" sz="1092" dirty="0">
                <a:solidFill>
                  <a:srgbClr val="4A4A49"/>
                </a:solidFill>
                <a:latin typeface="Arial"/>
                <a:ea typeface="Arial"/>
                <a:cs typeface="Arial"/>
                <a:sym typeface="Arial"/>
              </a:rPr>
              <a:t>  a la </a:t>
            </a:r>
            <a:r>
              <a:rPr lang="en-US" sz="1092" dirty="0" err="1">
                <a:solidFill>
                  <a:srgbClr val="4A4A49"/>
                </a:solidFill>
                <a:latin typeface="Arial"/>
                <a:ea typeface="Arial"/>
                <a:cs typeface="Arial"/>
                <a:sym typeface="Arial"/>
              </a:rPr>
              <a:t>manufactura</a:t>
            </a:r>
            <a:r>
              <a:rPr lang="en-US" sz="1092" dirty="0">
                <a:solidFill>
                  <a:srgbClr val="4A4A49"/>
                </a:solidFill>
                <a:latin typeface="Arial"/>
                <a:ea typeface="Arial"/>
                <a:cs typeface="Arial"/>
                <a:sym typeface="Arial"/>
              </a:rPr>
              <a:t> y </a:t>
            </a:r>
            <a:r>
              <a:rPr lang="en-US" sz="1092" dirty="0" err="1">
                <a:solidFill>
                  <a:srgbClr val="4A4A49"/>
                </a:solidFill>
                <a:latin typeface="Arial"/>
                <a:ea typeface="Arial"/>
                <a:cs typeface="Arial"/>
                <a:sym typeface="Arial"/>
              </a:rPr>
              <a:t>comercialización</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bolsas</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papel</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creada</a:t>
            </a:r>
            <a:r>
              <a:rPr lang="en-US" sz="1092" dirty="0">
                <a:solidFill>
                  <a:srgbClr val="4A4A49"/>
                </a:solidFill>
                <a:latin typeface="Arial"/>
                <a:ea typeface="Arial"/>
                <a:cs typeface="Arial"/>
                <a:sym typeface="Arial"/>
              </a:rPr>
              <a:t> por un gran empresario </a:t>
            </a:r>
            <a:r>
              <a:rPr lang="en-US" sz="1092" dirty="0" err="1">
                <a:solidFill>
                  <a:srgbClr val="4A4A49"/>
                </a:solidFill>
                <a:latin typeface="Arial"/>
                <a:ea typeface="Arial"/>
                <a:cs typeface="Arial"/>
                <a:sym typeface="Arial"/>
              </a:rPr>
              <a:t>mexicano</a:t>
            </a:r>
            <a:r>
              <a:rPr lang="en-US" sz="1092" dirty="0">
                <a:solidFill>
                  <a:srgbClr val="4A4A49"/>
                </a:solidFill>
                <a:latin typeface="Arial"/>
                <a:ea typeface="Arial"/>
                <a:cs typeface="Arial"/>
                <a:sym typeface="Arial"/>
              </a:rPr>
              <a:t>,  Don Carlos Maldonado Elizondo. </a:t>
            </a:r>
            <a:r>
              <a:rPr lang="en-US" sz="1092" dirty="0" err="1">
                <a:solidFill>
                  <a:srgbClr val="4A4A49"/>
                </a:solidFill>
                <a:latin typeface="Arial"/>
                <a:ea typeface="Arial"/>
                <a:cs typeface="Arial"/>
                <a:sym typeface="Arial"/>
              </a:rPr>
              <a:t>En</a:t>
            </a:r>
            <a:r>
              <a:rPr lang="en-US" sz="1092" dirty="0">
                <a:solidFill>
                  <a:srgbClr val="4A4A49"/>
                </a:solidFill>
                <a:latin typeface="Arial"/>
                <a:ea typeface="Arial"/>
                <a:cs typeface="Arial"/>
                <a:sym typeface="Arial"/>
              </a:rPr>
              <a:t> el </a:t>
            </a:r>
            <a:r>
              <a:rPr lang="en-US" sz="1092" dirty="0" err="1">
                <a:solidFill>
                  <a:srgbClr val="4A4A49"/>
                </a:solidFill>
                <a:latin typeface="Arial"/>
                <a:ea typeface="Arial"/>
                <a:cs typeface="Arial"/>
                <a:sym typeface="Arial"/>
              </a:rPr>
              <a:t>año</a:t>
            </a:r>
            <a:r>
              <a:rPr lang="en-US" sz="1092" dirty="0">
                <a:solidFill>
                  <a:srgbClr val="4A4A49"/>
                </a:solidFill>
                <a:latin typeface="Arial"/>
                <a:ea typeface="Arial"/>
                <a:cs typeface="Arial"/>
                <a:sym typeface="Arial"/>
              </a:rPr>
              <a:t> 1976  </a:t>
            </a:r>
            <a:r>
              <a:rPr lang="en-US" sz="1092" dirty="0" err="1">
                <a:solidFill>
                  <a:srgbClr val="4A4A49"/>
                </a:solidFill>
                <a:latin typeface="Arial"/>
                <a:ea typeface="Arial"/>
                <a:cs typeface="Arial"/>
                <a:sym typeface="Arial"/>
              </a:rPr>
              <a:t>esta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fábrica</a:t>
            </a:r>
            <a:r>
              <a:rPr lang="en-US" sz="1092" dirty="0">
                <a:solidFill>
                  <a:srgbClr val="4A4A49"/>
                </a:solidFill>
                <a:latin typeface="Arial"/>
                <a:ea typeface="Arial"/>
                <a:cs typeface="Arial"/>
                <a:sym typeface="Arial"/>
              </a:rPr>
              <a:t> se </a:t>
            </a:r>
            <a:r>
              <a:rPr lang="en-US" sz="1092" dirty="0" err="1">
                <a:solidFill>
                  <a:srgbClr val="4A4A49"/>
                </a:solidFill>
                <a:latin typeface="Arial"/>
                <a:ea typeface="Arial"/>
                <a:cs typeface="Arial"/>
                <a:sym typeface="Arial"/>
              </a:rPr>
              <a:t>convierte</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en</a:t>
            </a:r>
            <a:r>
              <a:rPr lang="en-US" sz="1092" dirty="0">
                <a:solidFill>
                  <a:srgbClr val="4A4A49"/>
                </a:solidFill>
                <a:latin typeface="Arial"/>
                <a:ea typeface="Arial"/>
                <a:cs typeface="Arial"/>
                <a:sym typeface="Arial"/>
              </a:rPr>
              <a:t> COPAMEX (</a:t>
            </a:r>
            <a:r>
              <a:rPr lang="en-US" sz="1092" dirty="0" err="1">
                <a:solidFill>
                  <a:srgbClr val="4A4A49"/>
                </a:solidFill>
                <a:latin typeface="Arial"/>
                <a:ea typeface="Arial"/>
                <a:cs typeface="Arial"/>
                <a:sym typeface="Arial"/>
              </a:rPr>
              <a:t>Compañía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Papelera</a:t>
            </a:r>
            <a:r>
              <a:rPr lang="en-US" sz="1092" dirty="0">
                <a:solidFill>
                  <a:srgbClr val="4A4A49"/>
                </a:solidFill>
                <a:latin typeface="Arial"/>
                <a:ea typeface="Arial"/>
                <a:cs typeface="Arial"/>
                <a:sym typeface="Arial"/>
              </a:rPr>
              <a:t> Mexicana). La </a:t>
            </a:r>
            <a:r>
              <a:rPr lang="en-US" sz="1092" dirty="0" err="1">
                <a:solidFill>
                  <a:srgbClr val="4A4A49"/>
                </a:solidFill>
                <a:latin typeface="Arial"/>
                <a:ea typeface="Arial"/>
                <a:cs typeface="Arial"/>
                <a:sym typeface="Arial"/>
              </a:rPr>
              <a:t>visión</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negocios</a:t>
            </a:r>
            <a:r>
              <a:rPr lang="en-US" sz="1092" dirty="0">
                <a:solidFill>
                  <a:srgbClr val="4A4A49"/>
                </a:solidFill>
                <a:latin typeface="Arial"/>
                <a:ea typeface="Arial"/>
                <a:cs typeface="Arial"/>
                <a:sym typeface="Arial"/>
              </a:rPr>
              <a:t> de Don  Carlos lo </a:t>
            </a:r>
            <a:r>
              <a:rPr lang="en-US" sz="1092" dirty="0" err="1">
                <a:solidFill>
                  <a:srgbClr val="4A4A49"/>
                </a:solidFill>
                <a:latin typeface="Arial"/>
                <a:ea typeface="Arial"/>
                <a:cs typeface="Arial"/>
                <a:sym typeface="Arial"/>
              </a:rPr>
              <a:t>llevó</a:t>
            </a:r>
            <a:r>
              <a:rPr lang="en-US" sz="1092" dirty="0">
                <a:solidFill>
                  <a:srgbClr val="4A4A49"/>
                </a:solidFill>
                <a:latin typeface="Arial"/>
                <a:ea typeface="Arial"/>
                <a:cs typeface="Arial"/>
                <a:sym typeface="Arial"/>
              </a:rPr>
              <a:t> a </a:t>
            </a:r>
            <a:r>
              <a:rPr lang="en-US" sz="1092" dirty="0" err="1">
                <a:solidFill>
                  <a:srgbClr val="4A4A49"/>
                </a:solidFill>
                <a:latin typeface="Arial"/>
                <a:ea typeface="Arial"/>
                <a:cs typeface="Arial"/>
                <a:sym typeface="Arial"/>
              </a:rPr>
              <a:t>abrir</a:t>
            </a:r>
            <a:r>
              <a:rPr lang="en-US" sz="1092" dirty="0">
                <a:solidFill>
                  <a:srgbClr val="4A4A49"/>
                </a:solidFill>
                <a:latin typeface="Arial"/>
                <a:ea typeface="Arial"/>
                <a:cs typeface="Arial"/>
                <a:sym typeface="Arial"/>
              </a:rPr>
              <a:t> las </a:t>
            </a:r>
            <a:r>
              <a:rPr lang="en-US" sz="1092" dirty="0" err="1">
                <a:solidFill>
                  <a:srgbClr val="4A4A49"/>
                </a:solidFill>
                <a:latin typeface="Arial"/>
                <a:ea typeface="Arial"/>
                <a:cs typeface="Arial"/>
                <a:sym typeface="Arial"/>
              </a:rPr>
              <a:t>puertas</a:t>
            </a:r>
            <a:r>
              <a:rPr lang="en-US" sz="1092" dirty="0">
                <a:solidFill>
                  <a:srgbClr val="4A4A49"/>
                </a:solidFill>
                <a:latin typeface="Arial"/>
                <a:ea typeface="Arial"/>
                <a:cs typeface="Arial"/>
                <a:sym typeface="Arial"/>
              </a:rPr>
              <a:t> del hotel Crowne  Plaza Monterrey </a:t>
            </a:r>
            <a:r>
              <a:rPr lang="en-US" sz="1092" dirty="0" err="1">
                <a:solidFill>
                  <a:srgbClr val="4A4A49"/>
                </a:solidFill>
                <a:latin typeface="Arial"/>
                <a:ea typeface="Arial"/>
                <a:cs typeface="Arial"/>
                <a:sym typeface="Arial"/>
              </a:rPr>
              <a:t>en</a:t>
            </a:r>
            <a:r>
              <a:rPr lang="en-US" sz="1092" dirty="0">
                <a:solidFill>
                  <a:srgbClr val="4A4A49"/>
                </a:solidFill>
                <a:latin typeface="Arial"/>
                <a:ea typeface="Arial"/>
                <a:cs typeface="Arial"/>
                <a:sym typeface="Arial"/>
              </a:rPr>
              <a:t> 1983, que es </a:t>
            </a:r>
            <a:r>
              <a:rPr lang="en-US" sz="1092" dirty="0" err="1">
                <a:solidFill>
                  <a:srgbClr val="4A4A49"/>
                </a:solidFill>
                <a:latin typeface="Arial"/>
                <a:ea typeface="Arial"/>
                <a:cs typeface="Arial"/>
                <a:sym typeface="Arial"/>
              </a:rPr>
              <a:t>actualmente</a:t>
            </a:r>
            <a:r>
              <a:rPr lang="en-US" sz="1092" dirty="0">
                <a:solidFill>
                  <a:srgbClr val="4A4A49"/>
                </a:solidFill>
                <a:latin typeface="Arial"/>
                <a:ea typeface="Arial"/>
                <a:cs typeface="Arial"/>
                <a:sym typeface="Arial"/>
              </a:rPr>
              <a:t> el hotel  </a:t>
            </a:r>
            <a:r>
              <a:rPr lang="en-US" sz="1092" dirty="0" err="1">
                <a:solidFill>
                  <a:srgbClr val="4A4A49"/>
                </a:solidFill>
                <a:latin typeface="Arial"/>
                <a:ea typeface="Arial"/>
                <a:cs typeface="Arial"/>
                <a:sym typeface="Arial"/>
              </a:rPr>
              <a:t>más</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grande</a:t>
            </a:r>
            <a:r>
              <a:rPr lang="en-US" sz="1092" dirty="0">
                <a:solidFill>
                  <a:srgbClr val="4A4A49"/>
                </a:solidFill>
                <a:latin typeface="Arial"/>
                <a:ea typeface="Arial"/>
                <a:cs typeface="Arial"/>
                <a:sym typeface="Arial"/>
              </a:rPr>
              <a:t> del </a:t>
            </a:r>
            <a:r>
              <a:rPr lang="en-US" sz="1092" dirty="0" err="1">
                <a:solidFill>
                  <a:srgbClr val="4A4A49"/>
                </a:solidFill>
                <a:latin typeface="Arial"/>
                <a:ea typeface="Arial"/>
                <a:cs typeface="Arial"/>
                <a:sym typeface="Arial"/>
              </a:rPr>
              <a:t>norte</a:t>
            </a:r>
            <a:r>
              <a:rPr lang="en-US" sz="1092" dirty="0">
                <a:solidFill>
                  <a:srgbClr val="4A4A49"/>
                </a:solidFill>
                <a:latin typeface="Arial"/>
                <a:ea typeface="Arial"/>
                <a:cs typeface="Arial"/>
                <a:sym typeface="Arial"/>
              </a:rPr>
              <a:t> de México (403 </a:t>
            </a:r>
            <a:r>
              <a:rPr lang="en-US" sz="1092" dirty="0" err="1">
                <a:solidFill>
                  <a:srgbClr val="4A4A49"/>
                </a:solidFill>
                <a:latin typeface="Arial"/>
                <a:ea typeface="Arial"/>
                <a:cs typeface="Arial"/>
                <a:sym typeface="Arial"/>
              </a:rPr>
              <a:t>habitaciones</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iniciando</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así</a:t>
            </a:r>
            <a:r>
              <a:rPr lang="en-US" sz="1092" dirty="0">
                <a:solidFill>
                  <a:srgbClr val="4A4A49"/>
                </a:solidFill>
                <a:latin typeface="Arial"/>
                <a:ea typeface="Arial"/>
                <a:cs typeface="Arial"/>
                <a:sym typeface="Arial"/>
              </a:rPr>
              <a:t> la </a:t>
            </a:r>
            <a:r>
              <a:rPr lang="en-US" sz="1092" dirty="0" err="1">
                <a:solidFill>
                  <a:srgbClr val="4A4A49"/>
                </a:solidFill>
                <a:latin typeface="Arial"/>
                <a:ea typeface="Arial"/>
                <a:cs typeface="Arial"/>
                <a:sym typeface="Arial"/>
              </a:rPr>
              <a:t>época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moderna</a:t>
            </a:r>
            <a:r>
              <a:rPr lang="en-US" sz="1092" dirty="0">
                <a:solidFill>
                  <a:srgbClr val="4A4A49"/>
                </a:solidFill>
                <a:latin typeface="Arial"/>
                <a:ea typeface="Arial"/>
                <a:cs typeface="Arial"/>
                <a:sym typeface="Arial"/>
              </a:rPr>
              <a:t> de la </a:t>
            </a:r>
            <a:r>
              <a:rPr lang="en-US" sz="1092" dirty="0" err="1">
                <a:solidFill>
                  <a:srgbClr val="4A4A49"/>
                </a:solidFill>
                <a:latin typeface="Arial"/>
                <a:ea typeface="Arial"/>
                <a:cs typeface="Arial"/>
                <a:sym typeface="Arial"/>
              </a:rPr>
              <a:t>hotelería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regiomontana</a:t>
            </a:r>
            <a:r>
              <a:rPr lang="en-US" sz="1092" dirty="0">
                <a:solidFill>
                  <a:srgbClr val="4A4A49"/>
                </a:solidFill>
                <a:latin typeface="Arial"/>
                <a:ea typeface="Arial"/>
                <a:cs typeface="Arial"/>
                <a:sym typeface="Arial"/>
              </a:rPr>
              <a:t> y el </a:t>
            </a:r>
            <a:r>
              <a:rPr lang="en-US" sz="1092" dirty="0" err="1">
                <a:solidFill>
                  <a:srgbClr val="4A4A49"/>
                </a:solidFill>
                <a:latin typeface="Arial"/>
                <a:ea typeface="Arial"/>
                <a:cs typeface="Arial"/>
                <a:sym typeface="Arial"/>
              </a:rPr>
              <a:t>inicio</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Copamex</a:t>
            </a:r>
            <a:r>
              <a:rPr lang="en-US" sz="1092" dirty="0">
                <a:solidFill>
                  <a:srgbClr val="4A4A49"/>
                </a:solidFill>
                <a:latin typeface="Arial"/>
                <a:ea typeface="Arial"/>
                <a:cs typeface="Arial"/>
                <a:sym typeface="Arial"/>
              </a:rPr>
              <a:t> Turismo,  que </a:t>
            </a:r>
            <a:r>
              <a:rPr lang="en-US" sz="1092" dirty="0" err="1">
                <a:solidFill>
                  <a:srgbClr val="4A4A49"/>
                </a:solidFill>
                <a:latin typeface="Arial"/>
                <a:ea typeface="Arial"/>
                <a:cs typeface="Arial"/>
                <a:sym typeface="Arial"/>
              </a:rPr>
              <a:t>en</a:t>
            </a:r>
            <a:r>
              <a:rPr lang="en-US" sz="1092" dirty="0">
                <a:solidFill>
                  <a:srgbClr val="4A4A49"/>
                </a:solidFill>
                <a:latin typeface="Arial"/>
                <a:ea typeface="Arial"/>
                <a:cs typeface="Arial"/>
                <a:sym typeface="Arial"/>
              </a:rPr>
              <a:t> 1998 se </a:t>
            </a:r>
            <a:r>
              <a:rPr lang="en-US" sz="1092" dirty="0" err="1">
                <a:solidFill>
                  <a:srgbClr val="4A4A49"/>
                </a:solidFill>
                <a:latin typeface="Arial"/>
                <a:ea typeface="Arial"/>
                <a:cs typeface="Arial"/>
                <a:sym typeface="Arial"/>
              </a:rPr>
              <a:t>transforma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en</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MileniuM</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empresa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independiente</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operadora</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hoteles</a:t>
            </a:r>
            <a:r>
              <a:rPr lang="en-US" sz="1092" dirty="0">
                <a:solidFill>
                  <a:srgbClr val="4A4A49"/>
                </a:solidFill>
                <a:latin typeface="Arial"/>
                <a:ea typeface="Arial"/>
                <a:cs typeface="Arial"/>
                <a:sym typeface="Arial"/>
              </a:rPr>
              <a:t>.</a:t>
            </a:r>
            <a:endParaRPr sz="1092" dirty="0"/>
          </a:p>
          <a:p>
            <a:pPr>
              <a:buClr>
                <a:srgbClr val="000000"/>
              </a:buClr>
              <a:buSzPts val="1800"/>
            </a:pPr>
            <a:endParaRPr sz="1092" dirty="0">
              <a:solidFill>
                <a:srgbClr val="4A4A49"/>
              </a:solidFill>
              <a:latin typeface="Arial"/>
              <a:ea typeface="Arial"/>
              <a:cs typeface="Arial"/>
              <a:sym typeface="Arial"/>
            </a:endParaRPr>
          </a:p>
          <a:p>
            <a:pPr marR="3851" indent="7701" algn="just">
              <a:lnSpc>
                <a:spcPct val="114500"/>
              </a:lnSpc>
              <a:buClr>
                <a:srgbClr val="4A4A49"/>
              </a:buClr>
              <a:buSzPts val="1800"/>
            </a:pPr>
            <a:r>
              <a:rPr lang="en-US" sz="1092" dirty="0">
                <a:solidFill>
                  <a:srgbClr val="4A4A49"/>
                </a:solidFill>
                <a:latin typeface="Arial"/>
                <a:ea typeface="Arial"/>
                <a:cs typeface="Arial"/>
                <a:sym typeface="Arial"/>
              </a:rPr>
              <a:t>Por </a:t>
            </a:r>
            <a:r>
              <a:rPr lang="en-US" sz="1092" dirty="0" err="1">
                <a:solidFill>
                  <a:srgbClr val="4A4A49"/>
                </a:solidFill>
                <a:latin typeface="Arial"/>
                <a:ea typeface="Arial"/>
                <a:cs typeface="Arial"/>
                <a:sym typeface="Arial"/>
              </a:rPr>
              <a:t>experiencia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propia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sabemos</a:t>
            </a:r>
            <a:r>
              <a:rPr lang="en-US" sz="1092" dirty="0">
                <a:solidFill>
                  <a:srgbClr val="4A4A49"/>
                </a:solidFill>
                <a:latin typeface="Arial"/>
                <a:ea typeface="Arial"/>
                <a:cs typeface="Arial"/>
                <a:sym typeface="Arial"/>
              </a:rPr>
              <a:t> que </a:t>
            </a:r>
            <a:r>
              <a:rPr lang="en-US" sz="1092" dirty="0" err="1">
                <a:solidFill>
                  <a:srgbClr val="4A4A49"/>
                </a:solidFill>
                <a:latin typeface="Arial"/>
                <a:ea typeface="Arial"/>
                <a:cs typeface="Arial"/>
                <a:sym typeface="Arial"/>
              </a:rPr>
              <a:t>usted</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necesita</a:t>
            </a:r>
            <a:r>
              <a:rPr lang="en-US" sz="1092" dirty="0">
                <a:solidFill>
                  <a:srgbClr val="4A4A49"/>
                </a:solidFill>
                <a:latin typeface="Arial"/>
                <a:ea typeface="Arial"/>
                <a:cs typeface="Arial"/>
                <a:sym typeface="Arial"/>
              </a:rPr>
              <a:t>  que </a:t>
            </a:r>
            <a:r>
              <a:rPr lang="en-US" sz="1092" dirty="0" err="1">
                <a:solidFill>
                  <a:srgbClr val="4A4A49"/>
                </a:solidFill>
                <a:latin typeface="Arial"/>
                <a:ea typeface="Arial"/>
                <a:cs typeface="Arial"/>
                <a:sym typeface="Arial"/>
              </a:rPr>
              <a:t>su</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inversión</a:t>
            </a:r>
            <a:r>
              <a:rPr lang="en-US" sz="1092" dirty="0">
                <a:solidFill>
                  <a:srgbClr val="4A4A49"/>
                </a:solidFill>
                <a:latin typeface="Arial"/>
                <a:ea typeface="Arial"/>
                <a:cs typeface="Arial"/>
                <a:sym typeface="Arial"/>
              </a:rPr>
              <a:t> sea rentable y que el </a:t>
            </a:r>
            <a:r>
              <a:rPr lang="en-US" sz="1092" dirty="0" err="1">
                <a:solidFill>
                  <a:srgbClr val="4A4A49"/>
                </a:solidFill>
                <a:latin typeface="Arial"/>
                <a:ea typeface="Arial"/>
                <a:cs typeface="Arial"/>
                <a:sym typeface="Arial"/>
              </a:rPr>
              <a:t>administrador</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su</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propiedad</a:t>
            </a:r>
            <a:r>
              <a:rPr lang="en-US" sz="1092" dirty="0">
                <a:solidFill>
                  <a:srgbClr val="4A4A49"/>
                </a:solidFill>
                <a:latin typeface="Arial"/>
                <a:ea typeface="Arial"/>
                <a:cs typeface="Arial"/>
                <a:sym typeface="Arial"/>
              </a:rPr>
              <a:t> le </a:t>
            </a:r>
            <a:r>
              <a:rPr lang="en-US" sz="1092" dirty="0" err="1">
                <a:solidFill>
                  <a:srgbClr val="4A4A49"/>
                </a:solidFill>
                <a:latin typeface="Arial"/>
                <a:ea typeface="Arial"/>
                <a:cs typeface="Arial"/>
                <a:sym typeface="Arial"/>
              </a:rPr>
              <a:t>rinda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cuentas</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sistemáticamente</a:t>
            </a:r>
            <a:r>
              <a:rPr lang="en-US" sz="1092" dirty="0">
                <a:solidFill>
                  <a:srgbClr val="4A4A49"/>
                </a:solidFill>
                <a:latin typeface="Arial"/>
                <a:ea typeface="Arial"/>
                <a:cs typeface="Arial"/>
                <a:sym typeface="Arial"/>
              </a:rPr>
              <a:t> de  forma </a:t>
            </a:r>
            <a:r>
              <a:rPr lang="en-US" sz="1092" dirty="0" err="1">
                <a:solidFill>
                  <a:srgbClr val="4A4A49"/>
                </a:solidFill>
                <a:latin typeface="Arial"/>
                <a:ea typeface="Arial"/>
                <a:cs typeface="Arial"/>
                <a:sym typeface="Arial"/>
              </a:rPr>
              <a:t>clara</a:t>
            </a:r>
            <a:r>
              <a:rPr lang="en-US" sz="1092" dirty="0">
                <a:solidFill>
                  <a:srgbClr val="4A4A49"/>
                </a:solidFill>
                <a:latin typeface="Arial"/>
                <a:ea typeface="Arial"/>
                <a:cs typeface="Arial"/>
                <a:sym typeface="Arial"/>
              </a:rPr>
              <a:t> y </a:t>
            </a:r>
            <a:r>
              <a:rPr lang="en-US" sz="1092" dirty="0" err="1">
                <a:solidFill>
                  <a:srgbClr val="4A4A49"/>
                </a:solidFill>
                <a:latin typeface="Arial"/>
                <a:ea typeface="Arial"/>
                <a:cs typeface="Arial"/>
                <a:sym typeface="Arial"/>
              </a:rPr>
              <a:t>honesta</a:t>
            </a:r>
            <a:r>
              <a:rPr lang="en-US" sz="1092" dirty="0">
                <a:solidFill>
                  <a:srgbClr val="4A4A49"/>
                </a:solidFill>
                <a:latin typeface="Arial"/>
                <a:ea typeface="Arial"/>
                <a:cs typeface="Arial"/>
                <a:sym typeface="Arial"/>
              </a:rPr>
              <a:t>: es lo que </a:t>
            </a:r>
            <a:r>
              <a:rPr lang="en-US" sz="1092" dirty="0" err="1">
                <a:solidFill>
                  <a:srgbClr val="4A4A49"/>
                </a:solidFill>
                <a:latin typeface="Arial"/>
                <a:ea typeface="Arial"/>
                <a:cs typeface="Arial"/>
                <a:sym typeface="Arial"/>
              </a:rPr>
              <a:t>nosotros</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ofrecemos</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mejor</a:t>
            </a:r>
            <a:r>
              <a:rPr lang="en-US" sz="1092" dirty="0">
                <a:solidFill>
                  <a:srgbClr val="4A4A49"/>
                </a:solidFill>
                <a:latin typeface="Arial"/>
                <a:ea typeface="Arial"/>
                <a:cs typeface="Arial"/>
                <a:sym typeface="Arial"/>
              </a:rPr>
              <a:t> que </a:t>
            </a:r>
            <a:r>
              <a:rPr lang="en-US" sz="1092" dirty="0" err="1">
                <a:solidFill>
                  <a:srgbClr val="4A4A49"/>
                </a:solidFill>
                <a:latin typeface="Arial"/>
                <a:ea typeface="Arial"/>
                <a:cs typeface="Arial"/>
                <a:sym typeface="Arial"/>
              </a:rPr>
              <a:t>nadie</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Nuestro</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modelo</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negocio</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nuestras</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marcas</a:t>
            </a:r>
            <a:r>
              <a:rPr lang="en-US" sz="1092" dirty="0">
                <a:solidFill>
                  <a:srgbClr val="4A4A49"/>
                </a:solidFill>
                <a:latin typeface="Arial"/>
                <a:ea typeface="Arial"/>
                <a:cs typeface="Arial"/>
                <a:sym typeface="Arial"/>
              </a:rPr>
              <a:t> y </a:t>
            </a:r>
            <a:r>
              <a:rPr lang="en-US" sz="1092" dirty="0" err="1">
                <a:solidFill>
                  <a:srgbClr val="4A4A49"/>
                </a:solidFill>
                <a:latin typeface="Arial"/>
                <a:ea typeface="Arial"/>
                <a:cs typeface="Arial"/>
                <a:sym typeface="Arial"/>
              </a:rPr>
              <a:t>nuestra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cultura</a:t>
            </a:r>
            <a:r>
              <a:rPr lang="en-US" sz="1092" dirty="0">
                <a:solidFill>
                  <a:srgbClr val="4A4A49"/>
                </a:solidFill>
                <a:latin typeface="Arial"/>
                <a:ea typeface="Arial"/>
                <a:cs typeface="Arial"/>
                <a:sym typeface="Arial"/>
              </a:rPr>
              <a:t> de </a:t>
            </a:r>
            <a:r>
              <a:rPr lang="en-US" sz="1092" dirty="0" err="1">
                <a:solidFill>
                  <a:srgbClr val="4A4A49"/>
                </a:solidFill>
                <a:latin typeface="Arial"/>
                <a:ea typeface="Arial"/>
                <a:cs typeface="Arial"/>
                <a:sym typeface="Arial"/>
              </a:rPr>
              <a:t>servicio</a:t>
            </a:r>
            <a:r>
              <a:rPr lang="en-US" sz="1092" dirty="0">
                <a:solidFill>
                  <a:srgbClr val="4A4A49"/>
                </a:solidFill>
                <a:latin typeface="Arial"/>
                <a:ea typeface="Arial"/>
                <a:cs typeface="Arial"/>
                <a:sym typeface="Arial"/>
              </a:rPr>
              <a:t> y  </a:t>
            </a:r>
            <a:r>
              <a:rPr lang="en-US" sz="1092" dirty="0" err="1">
                <a:solidFill>
                  <a:srgbClr val="4A4A49"/>
                </a:solidFill>
                <a:latin typeface="Arial"/>
                <a:ea typeface="Arial"/>
                <a:cs typeface="Arial"/>
                <a:sym typeface="Arial"/>
              </a:rPr>
              <a:t>satisfacción</a:t>
            </a:r>
            <a:r>
              <a:rPr lang="en-US" sz="1092" dirty="0">
                <a:solidFill>
                  <a:srgbClr val="4A4A49"/>
                </a:solidFill>
                <a:latin typeface="Arial"/>
                <a:ea typeface="Arial"/>
                <a:cs typeface="Arial"/>
                <a:sym typeface="Arial"/>
              </a:rPr>
              <a:t> del </a:t>
            </a:r>
            <a:r>
              <a:rPr lang="en-US" sz="1092" dirty="0" err="1">
                <a:solidFill>
                  <a:srgbClr val="4A4A49"/>
                </a:solidFill>
                <a:latin typeface="Arial"/>
                <a:ea typeface="Arial"/>
                <a:cs typeface="Arial"/>
                <a:sym typeface="Arial"/>
              </a:rPr>
              <a:t>huésped</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han</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convertido</a:t>
            </a:r>
            <a:r>
              <a:rPr lang="en-US" sz="1092" dirty="0">
                <a:solidFill>
                  <a:srgbClr val="4A4A49"/>
                </a:solidFill>
                <a:latin typeface="Arial"/>
                <a:ea typeface="Arial"/>
                <a:cs typeface="Arial"/>
                <a:sym typeface="Arial"/>
              </a:rPr>
              <a:t> a </a:t>
            </a:r>
            <a:r>
              <a:rPr lang="en-US" sz="1092" dirty="0" err="1">
                <a:solidFill>
                  <a:srgbClr val="4A4A49"/>
                </a:solidFill>
                <a:latin typeface="Arial"/>
                <a:ea typeface="Arial"/>
                <a:cs typeface="Arial"/>
                <a:sym typeface="Arial"/>
              </a:rPr>
              <a:t>MileniuM</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en</a:t>
            </a:r>
            <a:r>
              <a:rPr lang="en-US" sz="1092" dirty="0">
                <a:solidFill>
                  <a:srgbClr val="4A4A49"/>
                </a:solidFill>
                <a:latin typeface="Arial"/>
                <a:ea typeface="Arial"/>
                <a:cs typeface="Arial"/>
                <a:sym typeface="Arial"/>
              </a:rPr>
              <a:t> una </a:t>
            </a:r>
            <a:r>
              <a:rPr lang="en-US" sz="1092" dirty="0" err="1">
                <a:solidFill>
                  <a:srgbClr val="4A4A49"/>
                </a:solidFill>
                <a:latin typeface="Arial"/>
                <a:ea typeface="Arial"/>
                <a:cs typeface="Arial"/>
                <a:sym typeface="Arial"/>
              </a:rPr>
              <a:t>empresa</a:t>
            </a:r>
            <a:r>
              <a:rPr lang="en-US" sz="1092" dirty="0">
                <a:solidFill>
                  <a:srgbClr val="4A4A49"/>
                </a:solidFill>
                <a:latin typeface="Arial"/>
                <a:ea typeface="Arial"/>
                <a:cs typeface="Arial"/>
                <a:sym typeface="Arial"/>
              </a:rPr>
              <a:t> </a:t>
            </a:r>
            <a:r>
              <a:rPr lang="en-US" sz="1092" dirty="0" err="1">
                <a:solidFill>
                  <a:srgbClr val="4A4A49"/>
                </a:solidFill>
                <a:latin typeface="Arial"/>
                <a:ea typeface="Arial"/>
                <a:cs typeface="Arial"/>
                <a:sym typeface="Arial"/>
              </a:rPr>
              <a:t>líder</a:t>
            </a:r>
            <a:r>
              <a:rPr lang="en-US" sz="1092" dirty="0">
                <a:solidFill>
                  <a:srgbClr val="4A4A49"/>
                </a:solidFill>
                <a:latin typeface="Arial"/>
                <a:ea typeface="Arial"/>
                <a:cs typeface="Arial"/>
                <a:sym typeface="Arial"/>
              </a:rPr>
              <a:t> del sector </a:t>
            </a:r>
            <a:r>
              <a:rPr lang="en-US" sz="1092" dirty="0" err="1">
                <a:solidFill>
                  <a:srgbClr val="4A4A49"/>
                </a:solidFill>
                <a:latin typeface="Arial"/>
                <a:ea typeface="Arial"/>
                <a:cs typeface="Arial"/>
                <a:sym typeface="Arial"/>
              </a:rPr>
              <a:t>hotelero</a:t>
            </a:r>
            <a:r>
              <a:rPr lang="en-US" sz="1092" dirty="0">
                <a:solidFill>
                  <a:srgbClr val="4A4A49"/>
                </a:solidFill>
                <a:latin typeface="Arial"/>
                <a:ea typeface="Arial"/>
                <a:cs typeface="Arial"/>
                <a:sym typeface="Arial"/>
              </a:rPr>
              <a:t>.</a:t>
            </a:r>
            <a:endParaRPr sz="1092" dirty="0"/>
          </a:p>
        </p:txBody>
      </p:sp>
      <p:sp>
        <p:nvSpPr>
          <p:cNvPr id="194" name="Google Shape;194;p25"/>
          <p:cNvSpPr/>
          <p:nvPr/>
        </p:nvSpPr>
        <p:spPr>
          <a:xfrm>
            <a:off x="-3" y="2020399"/>
            <a:ext cx="1322289" cy="179568"/>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95" name="Google Shape;195;p25"/>
          <p:cNvSpPr/>
          <p:nvPr/>
        </p:nvSpPr>
        <p:spPr>
          <a:xfrm>
            <a:off x="166120" y="2065397"/>
            <a:ext cx="1069402"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dirty="0">
                <a:solidFill>
                  <a:srgbClr val="FFFFFF"/>
                </a:solidFill>
                <a:latin typeface="Arial" panose="020B0604020202020204" pitchFamily="34" charset="0"/>
                <a:cs typeface="Arial" panose="020B0604020202020204" pitchFamily="34" charset="0"/>
              </a:rPr>
              <a:t>MS MILENIUM </a:t>
            </a:r>
            <a:r>
              <a:rPr lang="en-US" sz="667" dirty="0">
                <a:solidFill>
                  <a:srgbClr val="FFFFFF"/>
                </a:solidFill>
                <a:latin typeface="Arial" panose="020B0604020202020204" pitchFamily="34" charset="0"/>
                <a:ea typeface="Arial"/>
                <a:cs typeface="Arial" panose="020B0604020202020204" pitchFamily="34" charset="0"/>
                <a:sym typeface="Arial"/>
              </a:rPr>
              <a:t> </a:t>
            </a:r>
            <a:endParaRPr sz="1092" dirty="0">
              <a:latin typeface="Arial" panose="020B0604020202020204" pitchFamily="34" charset="0"/>
              <a:cs typeface="Arial" panose="020B0604020202020204" pitchFamily="34" charset="0"/>
            </a:endParaRPr>
          </a:p>
        </p:txBody>
      </p:sp>
      <p:sp>
        <p:nvSpPr>
          <p:cNvPr id="196" name="Google Shape;196;p25"/>
          <p:cNvSpPr/>
          <p:nvPr/>
        </p:nvSpPr>
        <p:spPr>
          <a:xfrm>
            <a:off x="2460462" y="2020459"/>
            <a:ext cx="1851351" cy="179568"/>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97" name="Google Shape;197;p25"/>
          <p:cNvSpPr/>
          <p:nvPr/>
        </p:nvSpPr>
        <p:spPr>
          <a:xfrm>
            <a:off x="2638408" y="2065457"/>
            <a:ext cx="1661776"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latin typeface="Arial" panose="020B0604020202020204" pitchFamily="34" charset="0"/>
                <a:cs typeface="Arial" panose="020B0604020202020204" pitchFamily="34" charset="0"/>
              </a:rPr>
              <a:t>MS MILENIUM </a:t>
            </a:r>
            <a:r>
              <a:rPr lang="en-US" sz="667">
                <a:solidFill>
                  <a:srgbClr val="FFFFFF"/>
                </a:solidFill>
                <a:latin typeface="Arial" panose="020B0604020202020204" pitchFamily="34" charset="0"/>
                <a:ea typeface="Arial"/>
                <a:cs typeface="Arial" panose="020B0604020202020204" pitchFamily="34" charset="0"/>
                <a:sym typeface="Arial"/>
              </a:rPr>
              <a:t> - </a:t>
            </a:r>
            <a:r>
              <a:rPr lang="en-US" sz="667">
                <a:solidFill>
                  <a:srgbClr val="FFFFFF"/>
                </a:solidFill>
                <a:latin typeface="Arial" panose="020B0604020202020204" pitchFamily="34" charset="0"/>
                <a:cs typeface="Arial" panose="020B0604020202020204" pitchFamily="34" charset="0"/>
              </a:rPr>
              <a:t>Boda en Terraza Jardín</a:t>
            </a:r>
            <a:endParaRPr sz="1092">
              <a:latin typeface="Arial" panose="020B0604020202020204" pitchFamily="34" charset="0"/>
              <a:cs typeface="Arial" panose="020B0604020202020204" pitchFamily="34" charset="0"/>
            </a:endParaRPr>
          </a:p>
        </p:txBody>
      </p:sp>
      <p:sp>
        <p:nvSpPr>
          <p:cNvPr id="198" name="Google Shape;198;p25"/>
          <p:cNvSpPr/>
          <p:nvPr/>
        </p:nvSpPr>
        <p:spPr>
          <a:xfrm>
            <a:off x="4932750" y="4154822"/>
            <a:ext cx="1851351" cy="179568"/>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99" name="Google Shape;199;p25"/>
          <p:cNvSpPr/>
          <p:nvPr/>
        </p:nvSpPr>
        <p:spPr>
          <a:xfrm>
            <a:off x="5110696" y="4199820"/>
            <a:ext cx="1661776"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latin typeface="Arial" panose="020B0604020202020204" pitchFamily="34" charset="0"/>
                <a:cs typeface="Arial" panose="020B0604020202020204" pitchFamily="34" charset="0"/>
              </a:rPr>
              <a:t>Crowne Plaza Monterrey </a:t>
            </a:r>
            <a:endParaRPr sz="1092">
              <a:latin typeface="Arial" panose="020B0604020202020204" pitchFamily="34" charset="0"/>
              <a:cs typeface="Arial" panose="020B0604020202020204" pitchFamily="34" charset="0"/>
            </a:endParaRPr>
          </a:p>
        </p:txBody>
      </p:sp>
      <p:sp>
        <p:nvSpPr>
          <p:cNvPr id="200" name="Google Shape;200;p25"/>
          <p:cNvSpPr/>
          <p:nvPr/>
        </p:nvSpPr>
        <p:spPr>
          <a:xfrm>
            <a:off x="0" y="4109945"/>
            <a:ext cx="2708476" cy="179568"/>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01" name="Google Shape;201;p25"/>
          <p:cNvSpPr/>
          <p:nvPr/>
        </p:nvSpPr>
        <p:spPr>
          <a:xfrm>
            <a:off x="122751" y="4109945"/>
            <a:ext cx="3346545" cy="134570"/>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dirty="0">
                <a:solidFill>
                  <a:srgbClr val="FFFFFF"/>
                </a:solidFill>
                <a:latin typeface="Arial"/>
                <a:ea typeface="Arial"/>
                <a:cs typeface="Arial"/>
                <a:sym typeface="Arial"/>
              </a:rPr>
              <a:t>Hilton Garden Inn </a:t>
            </a:r>
            <a:r>
              <a:rPr lang="en-US" sz="667" dirty="0" err="1">
                <a:solidFill>
                  <a:srgbClr val="FFFFFF"/>
                </a:solidFill>
                <a:latin typeface="Arial"/>
                <a:ea typeface="Arial"/>
                <a:cs typeface="Arial"/>
                <a:sym typeface="Arial"/>
              </a:rPr>
              <a:t>Silao</a:t>
            </a:r>
            <a:r>
              <a:rPr lang="en-US" sz="667" dirty="0">
                <a:solidFill>
                  <a:srgbClr val="FFFFFF"/>
                </a:solidFill>
                <a:latin typeface="Arial"/>
                <a:ea typeface="Arial"/>
                <a:cs typeface="Arial"/>
                <a:sym typeface="Arial"/>
              </a:rPr>
              <a:t> </a:t>
            </a:r>
            <a:r>
              <a:rPr lang="en-US" sz="667" dirty="0" err="1">
                <a:solidFill>
                  <a:srgbClr val="FFFFFF"/>
                </a:solidFill>
                <a:latin typeface="Arial"/>
                <a:ea typeface="Arial"/>
                <a:cs typeface="Arial"/>
                <a:sym typeface="Arial"/>
              </a:rPr>
              <a:t>Aeropuerto</a:t>
            </a:r>
            <a:r>
              <a:rPr lang="en-US" sz="667" dirty="0">
                <a:solidFill>
                  <a:srgbClr val="FFFFFF"/>
                </a:solidFill>
                <a:latin typeface="Arial"/>
                <a:ea typeface="Arial"/>
                <a:cs typeface="Arial"/>
                <a:sym typeface="Arial"/>
              </a:rPr>
              <a:t> </a:t>
            </a:r>
            <a:r>
              <a:rPr lang="en-US" sz="667" dirty="0" err="1">
                <a:solidFill>
                  <a:srgbClr val="FFFFFF"/>
                </a:solidFill>
                <a:latin typeface="Arial"/>
                <a:ea typeface="Arial"/>
                <a:cs typeface="Arial"/>
                <a:sym typeface="Arial"/>
              </a:rPr>
              <a:t>Bajío</a:t>
            </a:r>
            <a:r>
              <a:rPr lang="en-US" sz="1092" dirty="0">
                <a:ea typeface="Arial"/>
                <a:sym typeface="Arial"/>
              </a:rPr>
              <a:t> </a:t>
            </a:r>
            <a:r>
              <a:rPr lang="en-US" sz="667" dirty="0">
                <a:solidFill>
                  <a:srgbClr val="FFFFFF"/>
                </a:solidFill>
                <a:latin typeface="Arial" panose="020B0604020202020204" pitchFamily="34" charset="0"/>
                <a:cs typeface="Arial" panose="020B0604020202020204" pitchFamily="34" charset="0"/>
              </a:rPr>
              <a:t>- </a:t>
            </a:r>
            <a:r>
              <a:rPr lang="en-US" sz="667" dirty="0" err="1">
                <a:solidFill>
                  <a:srgbClr val="FFFFFF"/>
                </a:solidFill>
                <a:latin typeface="Arial" panose="020B0604020202020204" pitchFamily="34" charset="0"/>
                <a:cs typeface="Arial" panose="020B0604020202020204" pitchFamily="34" charset="0"/>
              </a:rPr>
              <a:t>Habitación</a:t>
            </a:r>
            <a:r>
              <a:rPr lang="en-US" sz="667" dirty="0">
                <a:solidFill>
                  <a:srgbClr val="FFFFFF"/>
                </a:solidFill>
                <a:latin typeface="Arial" panose="020B0604020202020204" pitchFamily="34" charset="0"/>
                <a:cs typeface="Arial" panose="020B0604020202020204" pitchFamily="34" charset="0"/>
              </a:rPr>
              <a:t> Deluxe XL</a:t>
            </a:r>
            <a:endParaRPr sz="1092" dirty="0">
              <a:latin typeface="Arial" panose="020B0604020202020204" pitchFamily="34" charset="0"/>
              <a:cs typeface="Arial" panose="020B0604020202020204" pitchFamily="34" charset="0"/>
            </a:endParaRPr>
          </a:p>
        </p:txBody>
      </p:sp>
      <p:sp>
        <p:nvSpPr>
          <p:cNvPr id="202" name="Google Shape;202;p25"/>
          <p:cNvSpPr/>
          <p:nvPr/>
        </p:nvSpPr>
        <p:spPr>
          <a:xfrm>
            <a:off x="4932750" y="6570953"/>
            <a:ext cx="2038742" cy="179568"/>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03" name="Google Shape;203;p25"/>
          <p:cNvSpPr/>
          <p:nvPr/>
        </p:nvSpPr>
        <p:spPr>
          <a:xfrm>
            <a:off x="5110696" y="6615951"/>
            <a:ext cx="1782762"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latin typeface="Arial" panose="020B0604020202020204" pitchFamily="34" charset="0"/>
                <a:cs typeface="Arial" panose="020B0604020202020204" pitchFamily="34" charset="0"/>
              </a:rPr>
              <a:t>MS MILENIUM - Arowana Terrace Garden Bar</a:t>
            </a:r>
            <a:endParaRPr sz="1092">
              <a:latin typeface="Arial" panose="020B0604020202020204" pitchFamily="34" charset="0"/>
              <a:cs typeface="Arial" panose="020B0604020202020204" pitchFamily="34" charset="0"/>
            </a:endParaRPr>
          </a:p>
        </p:txBody>
      </p:sp>
      <p:sp>
        <p:nvSpPr>
          <p:cNvPr id="204" name="Google Shape;204;p25"/>
          <p:cNvSpPr/>
          <p:nvPr/>
        </p:nvSpPr>
        <p:spPr>
          <a:xfrm>
            <a:off x="0" y="6526076"/>
            <a:ext cx="2024369" cy="179568"/>
          </a:xfrm>
          <a:prstGeom prst="rect">
            <a:avLst/>
          </a:prstGeom>
          <a:solidFill>
            <a:srgbClr val="003B61">
              <a:alpha val="79610"/>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05" name="Google Shape;205;p25"/>
          <p:cNvSpPr/>
          <p:nvPr/>
        </p:nvSpPr>
        <p:spPr>
          <a:xfrm>
            <a:off x="177946" y="6571075"/>
            <a:ext cx="1814600"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latin typeface="Arial" panose="020B0604020202020204" pitchFamily="34" charset="0"/>
                <a:cs typeface="Arial" panose="020B0604020202020204" pitchFamily="34" charset="0"/>
              </a:rPr>
              <a:t>Crowne Plaza Monterrey - Salón Nuevo León</a:t>
            </a:r>
            <a:endParaRPr sz="1092">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title"/>
          </p:nvPr>
        </p:nvSpPr>
        <p:spPr>
          <a:xfrm>
            <a:off x="1246062" y="996692"/>
            <a:ext cx="1951960" cy="526332"/>
          </a:xfrm>
          <a:prstGeom prst="rect">
            <a:avLst/>
          </a:prstGeom>
          <a:noFill/>
          <a:ln>
            <a:noFill/>
          </a:ln>
        </p:spPr>
        <p:txBody>
          <a:bodyPr spcFirstLastPara="1" vert="horz" wrap="square" lIns="0" tIns="0" rIns="0" bIns="0" rtlCol="0" anchor="t" anchorCtr="0">
            <a:noAutofit/>
          </a:bodyPr>
          <a:lstStyle/>
          <a:p>
            <a:pPr indent="6238">
              <a:buClr>
                <a:srgbClr val="FFFFFF"/>
              </a:buClr>
              <a:buSzPts val="4455"/>
            </a:pPr>
            <a:r>
              <a:rPr lang="en-US" sz="2911">
                <a:solidFill>
                  <a:srgbClr val="FFFFFF"/>
                </a:solidFill>
                <a:latin typeface="Arial"/>
                <a:ea typeface="Arial"/>
                <a:cs typeface="Arial"/>
                <a:sym typeface="Arial"/>
              </a:rPr>
              <a:t>+</a:t>
            </a:r>
            <a:r>
              <a:rPr lang="en-US" sz="3942">
                <a:solidFill>
                  <a:srgbClr val="FFFFFF"/>
                </a:solidFill>
                <a:latin typeface="Arial"/>
                <a:ea typeface="Arial"/>
                <a:cs typeface="Arial"/>
                <a:sym typeface="Arial"/>
              </a:rPr>
              <a:t>30</a:t>
            </a:r>
            <a:r>
              <a:rPr lang="en-US" sz="2911">
                <a:solidFill>
                  <a:srgbClr val="FFFFFF"/>
                </a:solidFill>
                <a:latin typeface="Arial"/>
                <a:ea typeface="Arial"/>
                <a:cs typeface="Arial"/>
                <a:sym typeface="Arial"/>
              </a:rPr>
              <a:t> años</a:t>
            </a:r>
            <a:endParaRPr sz="2911"/>
          </a:p>
        </p:txBody>
      </p:sp>
      <p:sp>
        <p:nvSpPr>
          <p:cNvPr id="211" name="Google Shape;211;p26"/>
          <p:cNvSpPr/>
          <p:nvPr/>
        </p:nvSpPr>
        <p:spPr>
          <a:xfrm>
            <a:off x="3219420" y="1129931"/>
            <a:ext cx="1448369" cy="526332"/>
          </a:xfrm>
          <a:prstGeom prst="rect">
            <a:avLst/>
          </a:prstGeom>
          <a:noFill/>
          <a:ln>
            <a:noFill/>
          </a:ln>
        </p:spPr>
        <p:txBody>
          <a:bodyPr spcFirstLastPara="1" wrap="square" lIns="0" tIns="0" rIns="0" bIns="0" anchor="t" anchorCtr="0">
            <a:noAutofit/>
          </a:bodyPr>
          <a:lstStyle/>
          <a:p>
            <a:pPr marR="3081" indent="7701">
              <a:buClr>
                <a:srgbClr val="FFFFFF"/>
              </a:buClr>
              <a:buSzPts val="2000"/>
            </a:pPr>
            <a:r>
              <a:rPr lang="en-US" sz="1213">
                <a:solidFill>
                  <a:srgbClr val="FFFFFF"/>
                </a:solidFill>
                <a:latin typeface="Arial"/>
                <a:ea typeface="Arial"/>
                <a:cs typeface="Arial"/>
                <a:sym typeface="Arial"/>
              </a:rPr>
              <a:t>Creando las Mejores  Experiencias a  Nuestros Viajeros</a:t>
            </a:r>
            <a:endParaRPr sz="1092"/>
          </a:p>
        </p:txBody>
      </p:sp>
      <p:sp>
        <p:nvSpPr>
          <p:cNvPr id="212" name="Google Shape;212;p26"/>
          <p:cNvSpPr/>
          <p:nvPr/>
        </p:nvSpPr>
        <p:spPr>
          <a:xfrm>
            <a:off x="372962" y="2476408"/>
            <a:ext cx="2144961" cy="1312983"/>
          </a:xfrm>
          <a:prstGeom prst="rect">
            <a:avLst/>
          </a:prstGeom>
          <a:noFill/>
          <a:ln>
            <a:noFill/>
          </a:ln>
        </p:spPr>
        <p:txBody>
          <a:bodyPr spcFirstLastPara="1" wrap="square" lIns="0" tIns="0" rIns="0" bIns="0" anchor="t" anchorCtr="0">
            <a:noAutofit/>
          </a:bodyPr>
          <a:lstStyle/>
          <a:p>
            <a:pPr marL="0" lvl="1" algn="ctr">
              <a:buClr>
                <a:srgbClr val="FFFFFF"/>
              </a:buClr>
              <a:buSzPts val="5500"/>
            </a:pPr>
            <a:r>
              <a:rPr lang="en-US" sz="3335" b="1" dirty="0" err="1">
                <a:solidFill>
                  <a:srgbClr val="FFFFFF"/>
                </a:solidFill>
                <a:latin typeface="Arial"/>
                <a:ea typeface="Arial"/>
                <a:cs typeface="Arial"/>
                <a:sym typeface="Arial"/>
              </a:rPr>
              <a:t>Líderes</a:t>
            </a:r>
            <a:endParaRPr sz="1092" dirty="0"/>
          </a:p>
          <a:p>
            <a:pPr marL="385" marR="3081" indent="6931" algn="ctr">
              <a:spcBef>
                <a:spcPts val="1031"/>
              </a:spcBef>
              <a:buClr>
                <a:srgbClr val="FFFFFF"/>
              </a:buClr>
              <a:buSzPts val="1600"/>
            </a:pPr>
            <a:r>
              <a:rPr lang="en-US" sz="970" dirty="0">
                <a:solidFill>
                  <a:srgbClr val="FFFFFF"/>
                </a:solidFill>
                <a:latin typeface="Arial"/>
                <a:ea typeface="Arial"/>
                <a:cs typeface="Arial"/>
                <a:sym typeface="Arial"/>
              </a:rPr>
              <a:t>Grupo </a:t>
            </a:r>
            <a:r>
              <a:rPr lang="en-US" sz="970" dirty="0" err="1">
                <a:solidFill>
                  <a:srgbClr val="FFFFFF"/>
                </a:solidFill>
                <a:latin typeface="Arial"/>
                <a:ea typeface="Arial"/>
                <a:cs typeface="Arial"/>
                <a:sym typeface="Arial"/>
              </a:rPr>
              <a:t>MileniuM</a:t>
            </a:r>
            <a:r>
              <a:rPr lang="en-US" sz="970" dirty="0">
                <a:solidFill>
                  <a:srgbClr val="FFFFFF"/>
                </a:solidFill>
                <a:latin typeface="Arial"/>
                <a:ea typeface="Arial"/>
                <a:cs typeface="Arial"/>
                <a:sym typeface="Arial"/>
              </a:rPr>
              <a:t> ha </a:t>
            </a:r>
            <a:r>
              <a:rPr lang="en-US" sz="970" dirty="0" err="1">
                <a:solidFill>
                  <a:srgbClr val="FFFFFF"/>
                </a:solidFill>
                <a:latin typeface="Arial"/>
                <a:ea typeface="Arial"/>
                <a:cs typeface="Arial"/>
                <a:sym typeface="Arial"/>
              </a:rPr>
              <a:t>dejado</a:t>
            </a:r>
            <a:r>
              <a:rPr lang="en-US" sz="970" dirty="0">
                <a:solidFill>
                  <a:srgbClr val="FFFFFF"/>
                </a:solidFill>
                <a:latin typeface="Arial"/>
                <a:ea typeface="Arial"/>
                <a:cs typeface="Arial"/>
                <a:sym typeface="Arial"/>
              </a:rPr>
              <a:t> un gran  </a:t>
            </a:r>
            <a:r>
              <a:rPr lang="en-US" sz="970" dirty="0" err="1">
                <a:solidFill>
                  <a:srgbClr val="FFFFFF"/>
                </a:solidFill>
                <a:latin typeface="Arial"/>
                <a:ea typeface="Arial"/>
                <a:cs typeface="Arial"/>
                <a:sym typeface="Arial"/>
              </a:rPr>
              <a:t>legado</a:t>
            </a:r>
            <a:r>
              <a:rPr lang="en-US" sz="970" dirty="0">
                <a:solidFill>
                  <a:srgbClr val="FFFFFF"/>
                </a:solidFill>
                <a:latin typeface="Arial"/>
                <a:ea typeface="Arial"/>
                <a:cs typeface="Arial"/>
                <a:sym typeface="Arial"/>
              </a:rPr>
              <a:t> a la </a:t>
            </a:r>
            <a:r>
              <a:rPr lang="en-US" sz="970" dirty="0" err="1">
                <a:solidFill>
                  <a:srgbClr val="FFFFFF"/>
                </a:solidFill>
                <a:latin typeface="Arial"/>
                <a:ea typeface="Arial"/>
                <a:cs typeface="Arial"/>
                <a:sym typeface="Arial"/>
              </a:rPr>
              <a:t>hotelería</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En</a:t>
            </a:r>
            <a:r>
              <a:rPr lang="en-US" sz="970" dirty="0">
                <a:solidFill>
                  <a:srgbClr val="FFFFFF"/>
                </a:solidFill>
                <a:latin typeface="Arial"/>
                <a:ea typeface="Arial"/>
                <a:cs typeface="Arial"/>
                <a:sym typeface="Arial"/>
              </a:rPr>
              <a:t> 1983 </a:t>
            </a:r>
            <a:r>
              <a:rPr lang="en-US" sz="970" dirty="0" err="1">
                <a:solidFill>
                  <a:srgbClr val="FFFFFF"/>
                </a:solidFill>
                <a:latin typeface="Arial"/>
                <a:ea typeface="Arial"/>
                <a:cs typeface="Arial"/>
                <a:sym typeface="Arial"/>
              </a:rPr>
              <a:t>fundó</a:t>
            </a:r>
            <a:r>
              <a:rPr lang="en-US" sz="970" dirty="0">
                <a:solidFill>
                  <a:srgbClr val="FFFFFF"/>
                </a:solidFill>
                <a:latin typeface="Arial"/>
                <a:ea typeface="Arial"/>
                <a:cs typeface="Arial"/>
                <a:sym typeface="Arial"/>
              </a:rPr>
              <a:t>  el primer Crowne Plaza </a:t>
            </a:r>
            <a:r>
              <a:rPr lang="en-US" sz="970" dirty="0" err="1">
                <a:solidFill>
                  <a:srgbClr val="FFFFFF"/>
                </a:solidFill>
                <a:latin typeface="Arial"/>
                <a:ea typeface="Arial"/>
                <a:cs typeface="Arial"/>
                <a:sym typeface="Arial"/>
              </a:rPr>
              <a:t>en</a:t>
            </a:r>
            <a:r>
              <a:rPr lang="en-US" sz="970" dirty="0">
                <a:solidFill>
                  <a:srgbClr val="FFFFFF"/>
                </a:solidFill>
                <a:latin typeface="Arial"/>
                <a:ea typeface="Arial"/>
                <a:cs typeface="Arial"/>
                <a:sym typeface="Arial"/>
              </a:rPr>
              <a:t> México; y  </a:t>
            </a:r>
            <a:r>
              <a:rPr lang="en-US" sz="970" dirty="0" err="1">
                <a:solidFill>
                  <a:srgbClr val="FFFFFF"/>
                </a:solidFill>
                <a:latin typeface="Arial"/>
                <a:ea typeface="Arial"/>
                <a:cs typeface="Arial"/>
                <a:sym typeface="Arial"/>
              </a:rPr>
              <a:t>en</a:t>
            </a:r>
            <a:r>
              <a:rPr lang="en-US" sz="970" dirty="0">
                <a:solidFill>
                  <a:srgbClr val="FFFFFF"/>
                </a:solidFill>
                <a:latin typeface="Arial"/>
                <a:ea typeface="Arial"/>
                <a:cs typeface="Arial"/>
                <a:sym typeface="Arial"/>
              </a:rPr>
              <a:t> 1992 el primer Holiday Inn Express  </a:t>
            </a:r>
            <a:r>
              <a:rPr lang="en-US" sz="970" dirty="0" err="1">
                <a:solidFill>
                  <a:srgbClr val="FFFFFF"/>
                </a:solidFill>
                <a:latin typeface="Arial"/>
                <a:ea typeface="Arial"/>
                <a:cs typeface="Arial"/>
                <a:sym typeface="Arial"/>
              </a:rPr>
              <a:t>fuera</a:t>
            </a:r>
            <a:r>
              <a:rPr lang="en-US" sz="970" dirty="0">
                <a:solidFill>
                  <a:srgbClr val="FFFFFF"/>
                </a:solidFill>
                <a:latin typeface="Arial"/>
                <a:ea typeface="Arial"/>
                <a:cs typeface="Arial"/>
                <a:sym typeface="Arial"/>
              </a:rPr>
              <a:t> de </a:t>
            </a:r>
            <a:r>
              <a:rPr lang="en-US" sz="970" dirty="0" err="1">
                <a:solidFill>
                  <a:srgbClr val="FFFFFF"/>
                </a:solidFill>
                <a:latin typeface="Arial"/>
                <a:ea typeface="Arial"/>
                <a:cs typeface="Arial"/>
                <a:sym typeface="Arial"/>
              </a:rPr>
              <a:t>Estados</a:t>
            </a:r>
            <a:r>
              <a:rPr lang="en-US" sz="970" dirty="0">
                <a:solidFill>
                  <a:srgbClr val="FFFFFF"/>
                </a:solidFill>
                <a:latin typeface="Arial"/>
                <a:ea typeface="Arial"/>
                <a:cs typeface="Arial"/>
                <a:sym typeface="Arial"/>
              </a:rPr>
              <a:t> Unidos.</a:t>
            </a:r>
            <a:endParaRPr sz="1092" dirty="0"/>
          </a:p>
        </p:txBody>
      </p:sp>
      <p:sp>
        <p:nvSpPr>
          <p:cNvPr id="213" name="Google Shape;213;p26"/>
          <p:cNvSpPr/>
          <p:nvPr/>
        </p:nvSpPr>
        <p:spPr>
          <a:xfrm>
            <a:off x="826637" y="4642181"/>
            <a:ext cx="2506177" cy="645099"/>
          </a:xfrm>
          <a:prstGeom prst="rect">
            <a:avLst/>
          </a:prstGeom>
          <a:noFill/>
          <a:ln>
            <a:noFill/>
          </a:ln>
        </p:spPr>
        <p:txBody>
          <a:bodyPr spcFirstLastPara="1" wrap="square" lIns="0" tIns="0" rIns="0" bIns="0" anchor="t" anchorCtr="0">
            <a:noAutofit/>
          </a:bodyPr>
          <a:lstStyle/>
          <a:p>
            <a:pPr marR="3081" indent="7316" algn="ctr">
              <a:lnSpc>
                <a:spcPct val="101000"/>
              </a:lnSpc>
              <a:buClr>
                <a:srgbClr val="FFFFFF"/>
              </a:buClr>
              <a:buSzPts val="2400"/>
            </a:pPr>
            <a:r>
              <a:rPr lang="en-US" sz="1455" b="1" dirty="0" err="1">
                <a:solidFill>
                  <a:srgbClr val="FFFFFF"/>
                </a:solidFill>
                <a:latin typeface="Arial"/>
                <a:ea typeface="Arial"/>
                <a:cs typeface="Arial"/>
                <a:sym typeface="Arial"/>
              </a:rPr>
              <a:t>Excelente</a:t>
            </a:r>
            <a:r>
              <a:rPr lang="en-US" sz="1455" b="1" dirty="0">
                <a:solidFill>
                  <a:srgbClr val="FFFFFF"/>
                </a:solidFill>
                <a:latin typeface="Arial"/>
                <a:ea typeface="Arial"/>
                <a:cs typeface="Arial"/>
                <a:sym typeface="Arial"/>
              </a:rPr>
              <a:t> </a:t>
            </a:r>
            <a:r>
              <a:rPr lang="en-US" sz="1455" b="1" dirty="0" err="1">
                <a:solidFill>
                  <a:srgbClr val="FFFFFF"/>
                </a:solidFill>
                <a:latin typeface="Arial"/>
                <a:ea typeface="Arial"/>
                <a:cs typeface="Arial"/>
                <a:sym typeface="Arial"/>
              </a:rPr>
              <a:t>Administración</a:t>
            </a:r>
            <a:r>
              <a:rPr lang="en-US" sz="1455" b="1" dirty="0">
                <a:solidFill>
                  <a:srgbClr val="FFFFFF"/>
                </a:solidFill>
                <a:latin typeface="Arial"/>
                <a:ea typeface="Arial"/>
                <a:cs typeface="Arial"/>
                <a:sym typeface="Arial"/>
              </a:rPr>
              <a:t>  </a:t>
            </a:r>
            <a:r>
              <a:rPr lang="en-US" sz="1455" b="1" dirty="0" err="1">
                <a:solidFill>
                  <a:srgbClr val="FFFFFF"/>
                </a:solidFill>
                <a:latin typeface="Arial"/>
                <a:ea typeface="Arial"/>
                <a:cs typeface="Arial"/>
                <a:sym typeface="Arial"/>
              </a:rPr>
              <a:t>en</a:t>
            </a:r>
            <a:r>
              <a:rPr lang="en-US" sz="1455" b="1" dirty="0">
                <a:solidFill>
                  <a:srgbClr val="FFFFFF"/>
                </a:solidFill>
                <a:latin typeface="Arial"/>
                <a:ea typeface="Arial"/>
                <a:cs typeface="Arial"/>
                <a:sym typeface="Arial"/>
              </a:rPr>
              <a:t> Alimentos, </a:t>
            </a:r>
            <a:r>
              <a:rPr lang="en-US" sz="1455" b="1" dirty="0" err="1">
                <a:solidFill>
                  <a:srgbClr val="FFFFFF"/>
                </a:solidFill>
                <a:latin typeface="Arial"/>
                <a:ea typeface="Arial"/>
                <a:cs typeface="Arial"/>
                <a:sym typeface="Arial"/>
              </a:rPr>
              <a:t>Bebidas</a:t>
            </a:r>
            <a:endParaRPr sz="1092" dirty="0"/>
          </a:p>
          <a:p>
            <a:pPr algn="ctr">
              <a:buClr>
                <a:srgbClr val="FFFFFF"/>
              </a:buClr>
              <a:buSzPts val="2400"/>
            </a:pPr>
            <a:r>
              <a:rPr lang="en-US" sz="1455" b="1" dirty="0">
                <a:solidFill>
                  <a:srgbClr val="FFFFFF"/>
                </a:solidFill>
                <a:latin typeface="Arial"/>
                <a:ea typeface="Arial"/>
                <a:cs typeface="Arial"/>
                <a:sym typeface="Arial"/>
              </a:rPr>
              <a:t>y </a:t>
            </a:r>
            <a:r>
              <a:rPr lang="en-US" sz="1455" b="1" dirty="0" err="1">
                <a:solidFill>
                  <a:srgbClr val="FFFFFF"/>
                </a:solidFill>
                <a:latin typeface="Arial"/>
                <a:ea typeface="Arial"/>
                <a:cs typeface="Arial"/>
                <a:sym typeface="Arial"/>
              </a:rPr>
              <a:t>Eventos</a:t>
            </a:r>
            <a:endParaRPr sz="1092" dirty="0"/>
          </a:p>
        </p:txBody>
      </p:sp>
      <p:sp>
        <p:nvSpPr>
          <p:cNvPr id="214" name="Google Shape;214;p26"/>
          <p:cNvSpPr/>
          <p:nvPr/>
        </p:nvSpPr>
        <p:spPr>
          <a:xfrm>
            <a:off x="3186364" y="2458329"/>
            <a:ext cx="2736847" cy="1517908"/>
          </a:xfrm>
          <a:prstGeom prst="rect">
            <a:avLst/>
          </a:prstGeom>
          <a:noFill/>
          <a:ln>
            <a:noFill/>
          </a:ln>
        </p:spPr>
        <p:txBody>
          <a:bodyPr spcFirstLastPara="1" wrap="square" lIns="0" tIns="0" rIns="0" bIns="0" anchor="t" anchorCtr="0">
            <a:noAutofit/>
          </a:bodyPr>
          <a:lstStyle/>
          <a:p>
            <a:pPr marR="3081" indent="7701" algn="ctr">
              <a:buClr>
                <a:srgbClr val="FFFFFF"/>
              </a:buClr>
              <a:buSzPts val="3300"/>
            </a:pPr>
            <a:r>
              <a:rPr lang="en-US" sz="2001" b="1" dirty="0" err="1">
                <a:solidFill>
                  <a:srgbClr val="FFFFFF"/>
                </a:solidFill>
                <a:latin typeface="Arial"/>
                <a:ea typeface="Arial"/>
                <a:cs typeface="Arial"/>
                <a:sym typeface="Arial"/>
              </a:rPr>
              <a:t>Experiencia</a:t>
            </a:r>
            <a:r>
              <a:rPr lang="en-US" sz="2001" b="1" dirty="0">
                <a:solidFill>
                  <a:srgbClr val="FFFFFF"/>
                </a:solidFill>
                <a:latin typeface="Arial"/>
                <a:ea typeface="Arial"/>
                <a:cs typeface="Arial"/>
                <a:sym typeface="Arial"/>
              </a:rPr>
              <a:t> </a:t>
            </a:r>
            <a:r>
              <a:rPr lang="en-US" sz="2001" b="1" dirty="0" err="1">
                <a:solidFill>
                  <a:srgbClr val="FFFFFF"/>
                </a:solidFill>
                <a:latin typeface="Arial"/>
                <a:ea typeface="Arial"/>
                <a:cs typeface="Arial"/>
                <a:sym typeface="Arial"/>
              </a:rPr>
              <a:t>en</a:t>
            </a:r>
            <a:r>
              <a:rPr lang="en-US" sz="2001" b="1" dirty="0">
                <a:solidFill>
                  <a:srgbClr val="FFFFFF"/>
                </a:solidFill>
                <a:latin typeface="Arial"/>
                <a:ea typeface="Arial"/>
                <a:cs typeface="Arial"/>
                <a:sym typeface="Arial"/>
              </a:rPr>
              <a:t>  Desarrollo de </a:t>
            </a:r>
            <a:r>
              <a:rPr lang="en-US" sz="2001" b="1" dirty="0" err="1">
                <a:solidFill>
                  <a:srgbClr val="FFFFFF"/>
                </a:solidFill>
                <a:latin typeface="Arial"/>
                <a:ea typeface="Arial"/>
                <a:cs typeface="Arial"/>
                <a:sym typeface="Arial"/>
              </a:rPr>
              <a:t>Marcas</a:t>
            </a:r>
            <a:endParaRPr sz="1092" dirty="0"/>
          </a:p>
          <a:p>
            <a:pPr algn="ctr">
              <a:spcBef>
                <a:spcPts val="1819"/>
              </a:spcBef>
              <a:buClr>
                <a:srgbClr val="FFFFFF"/>
              </a:buClr>
              <a:buSzPts val="2300"/>
            </a:pPr>
            <a:r>
              <a:rPr lang="en-US" sz="1395" dirty="0" err="1">
                <a:solidFill>
                  <a:srgbClr val="FFFFFF"/>
                </a:solidFill>
                <a:latin typeface="Arial"/>
                <a:ea typeface="Arial"/>
                <a:cs typeface="Arial"/>
                <a:sym typeface="Arial"/>
              </a:rPr>
              <a:t>Primeros</a:t>
            </a:r>
            <a:r>
              <a:rPr lang="en-US" sz="1395" dirty="0">
                <a:solidFill>
                  <a:srgbClr val="FFFFFF"/>
                </a:solidFill>
                <a:latin typeface="Arial"/>
                <a:ea typeface="Arial"/>
                <a:cs typeface="Arial"/>
                <a:sym typeface="Arial"/>
              </a:rPr>
              <a:t> </a:t>
            </a:r>
            <a:r>
              <a:rPr lang="en-US" sz="1395" dirty="0" err="1">
                <a:solidFill>
                  <a:srgbClr val="FFFFFF"/>
                </a:solidFill>
                <a:latin typeface="Arial"/>
                <a:ea typeface="Arial"/>
                <a:cs typeface="Arial"/>
                <a:sym typeface="Arial"/>
              </a:rPr>
              <a:t>lugares</a:t>
            </a:r>
            <a:r>
              <a:rPr lang="en-US" sz="1395" dirty="0">
                <a:solidFill>
                  <a:srgbClr val="FFFFFF"/>
                </a:solidFill>
                <a:latin typeface="Arial"/>
                <a:ea typeface="Arial"/>
                <a:cs typeface="Arial"/>
                <a:sym typeface="Arial"/>
              </a:rPr>
              <a:t> </a:t>
            </a:r>
            <a:r>
              <a:rPr lang="en-US" sz="1395" dirty="0" err="1">
                <a:solidFill>
                  <a:srgbClr val="FFFFFF"/>
                </a:solidFill>
                <a:latin typeface="Arial"/>
                <a:ea typeface="Arial"/>
                <a:cs typeface="Arial"/>
                <a:sym typeface="Arial"/>
              </a:rPr>
              <a:t>en</a:t>
            </a:r>
            <a:endParaRPr sz="1092" dirty="0"/>
          </a:p>
          <a:p>
            <a:pPr algn="ctr">
              <a:spcBef>
                <a:spcPts val="61"/>
              </a:spcBef>
              <a:buClr>
                <a:srgbClr val="FFFFFF"/>
              </a:buClr>
              <a:buSzPts val="2800"/>
            </a:pPr>
            <a:r>
              <a:rPr lang="en-US" sz="1698" b="1" dirty="0" err="1">
                <a:solidFill>
                  <a:srgbClr val="FFFFFF"/>
                </a:solidFill>
                <a:latin typeface="Arial"/>
                <a:ea typeface="Arial"/>
                <a:cs typeface="Arial"/>
                <a:sym typeface="Arial"/>
              </a:rPr>
              <a:t>Popularidad</a:t>
            </a:r>
            <a:r>
              <a:rPr lang="en-US" sz="1698" b="1" dirty="0">
                <a:solidFill>
                  <a:srgbClr val="FFFFFF"/>
                </a:solidFill>
                <a:latin typeface="Arial"/>
                <a:ea typeface="Arial"/>
                <a:cs typeface="Arial"/>
                <a:sym typeface="Arial"/>
              </a:rPr>
              <a:t> </a:t>
            </a:r>
            <a:r>
              <a:rPr lang="en-US" sz="1698" b="1" dirty="0" err="1">
                <a:solidFill>
                  <a:srgbClr val="FFFFFF"/>
                </a:solidFill>
                <a:latin typeface="Arial"/>
                <a:ea typeface="Arial"/>
                <a:cs typeface="Arial"/>
                <a:sym typeface="Arial"/>
              </a:rPr>
              <a:t>en</a:t>
            </a:r>
            <a:r>
              <a:rPr lang="en-US" sz="1698" b="1" dirty="0">
                <a:solidFill>
                  <a:srgbClr val="FFFFFF"/>
                </a:solidFill>
                <a:latin typeface="Arial"/>
                <a:ea typeface="Arial"/>
                <a:cs typeface="Arial"/>
                <a:sym typeface="Arial"/>
              </a:rPr>
              <a:t> TripAdvisor</a:t>
            </a:r>
            <a:endParaRPr sz="1092" dirty="0"/>
          </a:p>
        </p:txBody>
      </p:sp>
      <p:sp>
        <p:nvSpPr>
          <p:cNvPr id="215" name="Google Shape;215;p26"/>
          <p:cNvSpPr/>
          <p:nvPr/>
        </p:nvSpPr>
        <p:spPr>
          <a:xfrm>
            <a:off x="4163705" y="4650843"/>
            <a:ext cx="1951960" cy="1850805"/>
          </a:xfrm>
          <a:prstGeom prst="rect">
            <a:avLst/>
          </a:prstGeom>
          <a:noFill/>
          <a:ln>
            <a:noFill/>
          </a:ln>
        </p:spPr>
        <p:txBody>
          <a:bodyPr spcFirstLastPara="1" wrap="square" lIns="0" tIns="0" rIns="0" bIns="0" anchor="t" anchorCtr="0">
            <a:noAutofit/>
          </a:bodyPr>
          <a:lstStyle/>
          <a:p>
            <a:pPr marL="0" lvl="1" algn="ctr">
              <a:lnSpc>
                <a:spcPct val="100699"/>
              </a:lnSpc>
              <a:buClr>
                <a:srgbClr val="FFFFFF"/>
              </a:buClr>
              <a:buSzPts val="4500"/>
            </a:pPr>
            <a:r>
              <a:rPr lang="en-US" sz="2729" b="1" dirty="0" err="1">
                <a:solidFill>
                  <a:srgbClr val="FFFFFF"/>
                </a:solidFill>
                <a:latin typeface="Arial" panose="020B0604020202020204" pitchFamily="34" charset="0"/>
                <a:cs typeface="Arial" panose="020B0604020202020204" pitchFamily="34" charset="0"/>
              </a:rPr>
              <a:t>Fuerza</a:t>
            </a:r>
            <a:r>
              <a:rPr lang="en-US" sz="2729" b="1" dirty="0">
                <a:solidFill>
                  <a:srgbClr val="FFFFFF"/>
                </a:solidFill>
                <a:latin typeface="Arial" panose="020B0604020202020204" pitchFamily="34" charset="0"/>
                <a:cs typeface="Arial" panose="020B0604020202020204" pitchFamily="34" charset="0"/>
              </a:rPr>
              <a:t> </a:t>
            </a:r>
            <a:r>
              <a:rPr lang="en-US" sz="2729" b="1" dirty="0">
                <a:solidFill>
                  <a:srgbClr val="FFFFFF"/>
                </a:solidFill>
                <a:latin typeface="Arial" panose="020B0604020202020204" pitchFamily="34" charset="0"/>
                <a:ea typeface="Arial"/>
                <a:cs typeface="Arial" panose="020B0604020202020204" pitchFamily="34" charset="0"/>
                <a:sym typeface="Arial"/>
              </a:rPr>
              <a:t>de Ventas</a:t>
            </a:r>
            <a:endParaRPr sz="1092" dirty="0">
              <a:latin typeface="Arial" panose="020B0604020202020204" pitchFamily="34" charset="0"/>
              <a:cs typeface="Arial" panose="020B0604020202020204" pitchFamily="34" charset="0"/>
            </a:endParaRPr>
          </a:p>
          <a:p>
            <a:pPr marL="385" marR="3081" indent="6931" algn="ctr">
              <a:spcBef>
                <a:spcPts val="1516"/>
              </a:spcBef>
              <a:buClr>
                <a:srgbClr val="FFFFFF"/>
              </a:buClr>
              <a:buSzPts val="1600"/>
            </a:pPr>
            <a:r>
              <a:rPr lang="en-US" sz="970" dirty="0">
                <a:solidFill>
                  <a:srgbClr val="FFFFFF"/>
                </a:solidFill>
                <a:latin typeface="Arial" panose="020B0604020202020204" pitchFamily="34" charset="0"/>
                <a:ea typeface="Arial"/>
                <a:cs typeface="Arial" panose="020B0604020202020204" pitchFamily="34" charset="0"/>
                <a:sym typeface="Arial"/>
              </a:rPr>
              <a:t>Más de </a:t>
            </a:r>
            <a:r>
              <a:rPr lang="en-US" sz="970" dirty="0">
                <a:solidFill>
                  <a:srgbClr val="FFFFFF"/>
                </a:solidFill>
                <a:latin typeface="Arial" panose="020B0604020202020204" pitchFamily="34" charset="0"/>
                <a:cs typeface="Arial" panose="020B0604020202020204" pitchFamily="34" charset="0"/>
              </a:rPr>
              <a:t>40</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profesionales</a:t>
            </a:r>
            <a:r>
              <a:rPr lang="en-US" sz="970" dirty="0">
                <a:solidFill>
                  <a:srgbClr val="FFFFFF"/>
                </a:solidFill>
                <a:latin typeface="Arial" panose="020B0604020202020204" pitchFamily="34" charset="0"/>
                <a:ea typeface="Arial"/>
                <a:cs typeface="Arial" panose="020B0604020202020204" pitchFamily="34" charset="0"/>
                <a:sym typeface="Arial"/>
              </a:rPr>
              <a:t> de  </a:t>
            </a:r>
            <a:r>
              <a:rPr lang="en-US" sz="970" dirty="0" err="1">
                <a:solidFill>
                  <a:srgbClr val="FFFFFF"/>
                </a:solidFill>
                <a:latin typeface="Arial" panose="020B0604020202020204" pitchFamily="34" charset="0"/>
                <a:ea typeface="Arial"/>
                <a:cs typeface="Arial" panose="020B0604020202020204" pitchFamily="34" charset="0"/>
                <a:sym typeface="Arial"/>
              </a:rPr>
              <a:t>ventas</a:t>
            </a:r>
            <a:r>
              <a:rPr lang="en-US" sz="970" dirty="0">
                <a:solidFill>
                  <a:srgbClr val="FFFFFF"/>
                </a:solidFill>
                <a:latin typeface="Arial" panose="020B0604020202020204" pitchFamily="34" charset="0"/>
                <a:ea typeface="Arial"/>
                <a:cs typeface="Arial" panose="020B0604020202020204" pitchFamily="34" charset="0"/>
                <a:sym typeface="Arial"/>
              </a:rPr>
              <a:t> con </a:t>
            </a:r>
            <a:r>
              <a:rPr lang="en-US" sz="970" dirty="0" err="1">
                <a:solidFill>
                  <a:srgbClr val="FFFFFF"/>
                </a:solidFill>
                <a:latin typeface="Arial" panose="020B0604020202020204" pitchFamily="34" charset="0"/>
                <a:cs typeface="Arial" panose="020B0604020202020204" pitchFamily="34" charset="0"/>
              </a:rPr>
              <a:t>presencia</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la Cd. de  México, Monterrey y </a:t>
            </a:r>
            <a:r>
              <a:rPr lang="en-US" sz="970" dirty="0" err="1">
                <a:solidFill>
                  <a:srgbClr val="FFFFFF"/>
                </a:solidFill>
                <a:latin typeface="Arial" panose="020B0604020202020204" pitchFamily="34" charset="0"/>
                <a:ea typeface="Arial"/>
                <a:cs typeface="Arial" panose="020B0604020202020204" pitchFamily="34" charset="0"/>
                <a:sym typeface="Arial"/>
              </a:rPr>
              <a:t>en</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cada</a:t>
            </a:r>
            <a:r>
              <a:rPr lang="en-US" sz="970" dirty="0">
                <a:solidFill>
                  <a:srgbClr val="FFFFFF"/>
                </a:solidFill>
                <a:latin typeface="Arial" panose="020B0604020202020204" pitchFamily="34" charset="0"/>
                <a:ea typeface="Arial"/>
                <a:cs typeface="Arial" panose="020B0604020202020204" pitchFamily="34" charset="0"/>
                <a:sym typeface="Arial"/>
              </a:rPr>
              <a:t> hotel.</a:t>
            </a:r>
            <a:endParaRPr sz="1092" dirty="0">
              <a:latin typeface="Arial" panose="020B0604020202020204" pitchFamily="34" charset="0"/>
              <a:cs typeface="Arial" panose="020B0604020202020204" pitchFamily="34" charset="0"/>
            </a:endParaRPr>
          </a:p>
          <a:p>
            <a:pPr marR="119755" indent="123991" algn="ctr">
              <a:lnSpc>
                <a:spcPct val="118750"/>
              </a:lnSpc>
              <a:buClr>
                <a:srgbClr val="FFFFFF"/>
              </a:buClr>
              <a:buSzPts val="1600"/>
            </a:pPr>
            <a:r>
              <a:rPr lang="en-US" sz="970" dirty="0" err="1">
                <a:solidFill>
                  <a:srgbClr val="FFFFFF"/>
                </a:solidFill>
                <a:latin typeface="Arial" panose="020B0604020202020204" pitchFamily="34" charset="0"/>
                <a:ea typeface="Arial"/>
                <a:cs typeface="Arial" panose="020B0604020202020204" pitchFamily="34" charset="0"/>
                <a:sym typeface="Arial"/>
              </a:rPr>
              <a:t>Además</a:t>
            </a:r>
            <a:r>
              <a:rPr lang="en-US" sz="970" dirty="0">
                <a:solidFill>
                  <a:srgbClr val="FFFFFF"/>
                </a:solidFill>
                <a:latin typeface="Arial" panose="020B0604020202020204" pitchFamily="34" charset="0"/>
                <a:ea typeface="Arial"/>
                <a:cs typeface="Arial" panose="020B0604020202020204" pitchFamily="34" charset="0"/>
                <a:sym typeface="Arial"/>
              </a:rPr>
              <a:t> un </a:t>
            </a:r>
            <a:r>
              <a:rPr lang="en-US" sz="970" dirty="0" err="1">
                <a:solidFill>
                  <a:srgbClr val="FFFFFF"/>
                </a:solidFill>
                <a:latin typeface="Arial" panose="020B0604020202020204" pitchFamily="34" charset="0"/>
                <a:ea typeface="Arial"/>
                <a:cs typeface="Arial" panose="020B0604020202020204" pitchFamily="34" charset="0"/>
                <a:sym typeface="Arial"/>
              </a:rPr>
              <a:t>equipo</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corporativo</a:t>
            </a:r>
            <a:r>
              <a:rPr lang="en-US" sz="970" dirty="0">
                <a:solidFill>
                  <a:srgbClr val="FFFFFF"/>
                </a:solidFill>
                <a:latin typeface="Arial" panose="020B0604020202020204" pitchFamily="34" charset="0"/>
                <a:ea typeface="Arial"/>
                <a:cs typeface="Arial" panose="020B0604020202020204" pitchFamily="34" charset="0"/>
                <a:sym typeface="Arial"/>
              </a:rPr>
              <a:t>  </a:t>
            </a:r>
            <a:r>
              <a:rPr lang="en-US" sz="970" dirty="0" err="1">
                <a:solidFill>
                  <a:srgbClr val="FFFFFF"/>
                </a:solidFill>
                <a:latin typeface="Arial" panose="020B0604020202020204" pitchFamily="34" charset="0"/>
                <a:ea typeface="Arial"/>
                <a:cs typeface="Arial" panose="020B0604020202020204" pitchFamily="34" charset="0"/>
                <a:sym typeface="Arial"/>
              </a:rPr>
              <a:t>multidisciplinario</a:t>
            </a:r>
            <a:r>
              <a:rPr lang="en-US" sz="970" dirty="0">
                <a:solidFill>
                  <a:srgbClr val="FFFFFF"/>
                </a:solidFill>
                <a:latin typeface="Arial" panose="020B0604020202020204" pitchFamily="34" charset="0"/>
                <a:ea typeface="Arial"/>
                <a:cs typeface="Arial" panose="020B0604020202020204" pitchFamily="34" charset="0"/>
                <a:sym typeface="Arial"/>
              </a:rPr>
              <a:t>.</a:t>
            </a:r>
            <a:endParaRPr sz="1092" dirty="0">
              <a:latin typeface="Arial" panose="020B0604020202020204" pitchFamily="34" charset="0"/>
              <a:cs typeface="Arial" panose="020B0604020202020204" pitchFamily="34" charset="0"/>
            </a:endParaRPr>
          </a:p>
        </p:txBody>
      </p:sp>
      <p:sp>
        <p:nvSpPr>
          <p:cNvPr id="216" name="Google Shape;216;p26"/>
          <p:cNvSpPr/>
          <p:nvPr/>
        </p:nvSpPr>
        <p:spPr>
          <a:xfrm>
            <a:off x="1609184" y="406971"/>
            <a:ext cx="2942039" cy="209587"/>
          </a:xfrm>
          <a:prstGeom prst="rect">
            <a:avLst/>
          </a:prstGeom>
          <a:noFill/>
          <a:ln>
            <a:noFill/>
          </a:ln>
        </p:spPr>
        <p:txBody>
          <a:bodyPr spcFirstLastPara="1" wrap="square" lIns="0" tIns="0" rIns="0" bIns="0" anchor="t" anchorCtr="0">
            <a:noAutofit/>
          </a:bodyPr>
          <a:lstStyle/>
          <a:p>
            <a:pPr indent="7701" algn="ctr">
              <a:buClr>
                <a:srgbClr val="FFFFFF"/>
              </a:buClr>
              <a:buSzPts val="2400"/>
            </a:pPr>
            <a:r>
              <a:rPr lang="en-US" sz="1455" b="1" dirty="0">
                <a:solidFill>
                  <a:srgbClr val="FFFFFF"/>
                </a:solidFill>
                <a:latin typeface="Arial" panose="020B0604020202020204" pitchFamily="34" charset="0"/>
                <a:cs typeface="Arial" panose="020B0604020202020204" pitchFamily="34" charset="0"/>
              </a:rPr>
              <a:t>¿QUIÉN  ES  MILENIUM? </a:t>
            </a:r>
            <a:endParaRPr sz="1092" b="1" dirty="0">
              <a:latin typeface="Arial" panose="020B0604020202020204" pitchFamily="34" charset="0"/>
              <a:cs typeface="Arial" panose="020B0604020202020204" pitchFamily="34" charset="0"/>
            </a:endParaRPr>
          </a:p>
        </p:txBody>
      </p:sp>
      <p:sp>
        <p:nvSpPr>
          <p:cNvPr id="217" name="Google Shape;217;p26"/>
          <p:cNvSpPr/>
          <p:nvPr/>
        </p:nvSpPr>
        <p:spPr>
          <a:xfrm>
            <a:off x="2880277" y="946082"/>
            <a:ext cx="2034073" cy="907511"/>
          </a:xfrm>
          <a:custGeom>
            <a:avLst/>
            <a:gdLst/>
            <a:ahLst/>
            <a:cxnLst/>
            <a:rect l="l" t="t" r="r" b="b"/>
            <a:pathLst>
              <a:path w="21600" h="21600" extrusionOk="0">
                <a:moveTo>
                  <a:pt x="0" y="16543"/>
                </a:moveTo>
                <a:lnTo>
                  <a:pt x="0" y="21600"/>
                </a:lnTo>
                <a:lnTo>
                  <a:pt x="21600" y="21600"/>
                </a:lnTo>
                <a:lnTo>
                  <a:pt x="21600" y="0"/>
                </a:lnTo>
                <a:lnTo>
                  <a:pt x="0" y="0"/>
                </a:lnTo>
                <a:lnTo>
                  <a:pt x="0" y="4486"/>
                </a:lnTo>
              </a:path>
            </a:pathLst>
          </a:custGeom>
          <a:noFill/>
          <a:ln w="12900" cap="flat" cmpd="sng">
            <a:solidFill>
              <a:srgbClr val="FFFFFF"/>
            </a:solidFill>
            <a:prstDash val="solid"/>
            <a:round/>
            <a:headEnd type="none" w="sm" len="sm"/>
            <a:tailEnd type="none" w="sm" len="sm"/>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18" name="Google Shape;218;p26"/>
          <p:cNvSpPr/>
          <p:nvPr/>
        </p:nvSpPr>
        <p:spPr>
          <a:xfrm>
            <a:off x="6325356" y="1685"/>
            <a:ext cx="5866644" cy="2077079"/>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219" name="Google Shape;219;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25357" y="1688"/>
            <a:ext cx="5866642" cy="2077085"/>
          </a:xfrm>
          <a:prstGeom prst="rect">
            <a:avLst/>
          </a:prstGeom>
          <a:noFill/>
          <a:ln>
            <a:noFill/>
          </a:ln>
        </p:spPr>
      </p:pic>
      <p:cxnSp>
        <p:nvCxnSpPr>
          <p:cNvPr id="220" name="Google Shape;220;p26"/>
          <p:cNvCxnSpPr/>
          <p:nvPr/>
        </p:nvCxnSpPr>
        <p:spPr>
          <a:xfrm>
            <a:off x="6325355" y="2081606"/>
            <a:ext cx="5866645" cy="1"/>
          </a:xfrm>
          <a:prstGeom prst="straightConnector1">
            <a:avLst/>
          </a:prstGeom>
          <a:noFill/>
          <a:ln w="28050" cap="flat" cmpd="sng">
            <a:solidFill>
              <a:srgbClr val="FFFFFF"/>
            </a:solidFill>
            <a:prstDash val="solid"/>
            <a:round/>
            <a:headEnd type="none" w="sm" len="sm"/>
            <a:tailEnd type="none" w="sm" len="sm"/>
          </a:ln>
        </p:spPr>
      </p:cxnSp>
      <p:cxnSp>
        <p:nvCxnSpPr>
          <p:cNvPr id="221" name="Google Shape;221;p26"/>
          <p:cNvCxnSpPr/>
          <p:nvPr/>
        </p:nvCxnSpPr>
        <p:spPr>
          <a:xfrm>
            <a:off x="8604308" y="4305292"/>
            <a:ext cx="1" cy="2554395"/>
          </a:xfrm>
          <a:prstGeom prst="straightConnector1">
            <a:avLst/>
          </a:prstGeom>
          <a:noFill/>
          <a:ln w="28050" cap="flat" cmpd="sng">
            <a:solidFill>
              <a:srgbClr val="FFFFFF"/>
            </a:solidFill>
            <a:prstDash val="solid"/>
            <a:round/>
            <a:headEnd type="none" w="sm" len="sm"/>
            <a:tailEnd type="none" w="sm" len="sm"/>
          </a:ln>
        </p:spPr>
      </p:cxnSp>
      <p:cxnSp>
        <p:nvCxnSpPr>
          <p:cNvPr id="222" name="Google Shape;222;p26"/>
          <p:cNvCxnSpPr/>
          <p:nvPr/>
        </p:nvCxnSpPr>
        <p:spPr>
          <a:xfrm>
            <a:off x="9876297" y="2081606"/>
            <a:ext cx="1" cy="2223687"/>
          </a:xfrm>
          <a:prstGeom prst="straightConnector1">
            <a:avLst/>
          </a:prstGeom>
          <a:noFill/>
          <a:ln w="28050" cap="flat" cmpd="sng">
            <a:solidFill>
              <a:srgbClr val="FFFFFF"/>
            </a:solidFill>
            <a:prstDash val="solid"/>
            <a:round/>
            <a:headEnd type="none" w="sm" len="sm"/>
            <a:tailEnd type="none" w="sm" len="sm"/>
          </a:ln>
        </p:spPr>
      </p:cxnSp>
      <p:cxnSp>
        <p:nvCxnSpPr>
          <p:cNvPr id="223" name="Google Shape;223;p26"/>
          <p:cNvCxnSpPr/>
          <p:nvPr/>
        </p:nvCxnSpPr>
        <p:spPr>
          <a:xfrm>
            <a:off x="-1" y="4313544"/>
            <a:ext cx="12192001" cy="1"/>
          </a:xfrm>
          <a:prstGeom prst="straightConnector1">
            <a:avLst/>
          </a:prstGeom>
          <a:noFill/>
          <a:ln w="28050" cap="flat" cmpd="sng">
            <a:solidFill>
              <a:srgbClr val="FFFFFF"/>
            </a:solidFill>
            <a:prstDash val="solid"/>
            <a:round/>
            <a:headEnd type="none" w="sm" len="sm"/>
            <a:tailEnd type="none" w="sm" len="sm"/>
          </a:ln>
        </p:spPr>
      </p:cxnSp>
      <p:sp>
        <p:nvSpPr>
          <p:cNvPr id="224" name="Google Shape;224;p26"/>
          <p:cNvSpPr/>
          <p:nvPr/>
        </p:nvSpPr>
        <p:spPr>
          <a:xfrm>
            <a:off x="10088149" y="1760254"/>
            <a:ext cx="2103874" cy="17956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25" name="Google Shape;225;p26"/>
          <p:cNvSpPr/>
          <p:nvPr/>
        </p:nvSpPr>
        <p:spPr>
          <a:xfrm>
            <a:off x="10845615" y="3966752"/>
            <a:ext cx="1346385" cy="179629"/>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226" name="Google Shape;226;p2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04310" y="4321791"/>
            <a:ext cx="3587689" cy="2534418"/>
          </a:xfrm>
          <a:prstGeom prst="rect">
            <a:avLst/>
          </a:prstGeom>
          <a:noFill/>
          <a:ln>
            <a:noFill/>
          </a:ln>
        </p:spPr>
      </p:pic>
      <p:sp>
        <p:nvSpPr>
          <p:cNvPr id="227" name="Google Shape;227;p26"/>
          <p:cNvSpPr/>
          <p:nvPr/>
        </p:nvSpPr>
        <p:spPr>
          <a:xfrm>
            <a:off x="6325355" y="3966752"/>
            <a:ext cx="2128301" cy="179629"/>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28" name="Google Shape;228;p26"/>
          <p:cNvSpPr/>
          <p:nvPr/>
        </p:nvSpPr>
        <p:spPr>
          <a:xfrm>
            <a:off x="10508964" y="6451486"/>
            <a:ext cx="1683063" cy="17956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29" name="Google Shape;229;p26"/>
          <p:cNvSpPr/>
          <p:nvPr/>
        </p:nvSpPr>
        <p:spPr>
          <a:xfrm>
            <a:off x="6325356" y="6451456"/>
            <a:ext cx="1683036" cy="179629"/>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30" name="Google Shape;230;p26"/>
          <p:cNvSpPr/>
          <p:nvPr/>
        </p:nvSpPr>
        <p:spPr>
          <a:xfrm>
            <a:off x="10254276" y="1805248"/>
            <a:ext cx="1683063"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rPr>
              <a:t>MS MILENIUM </a:t>
            </a:r>
            <a:r>
              <a:rPr lang="en-US" sz="667">
                <a:solidFill>
                  <a:srgbClr val="FFFFFF"/>
                </a:solidFill>
                <a:latin typeface="Arial"/>
                <a:ea typeface="Arial"/>
                <a:cs typeface="Arial"/>
                <a:sym typeface="Arial"/>
              </a:rPr>
              <a:t> - Habitación </a:t>
            </a:r>
            <a:r>
              <a:rPr lang="en-US" sz="667">
                <a:solidFill>
                  <a:srgbClr val="FFFFFF"/>
                </a:solidFill>
              </a:rPr>
              <a:t>Ejecutiva King</a:t>
            </a:r>
            <a:endParaRPr sz="1092"/>
          </a:p>
        </p:txBody>
      </p:sp>
      <p:sp>
        <p:nvSpPr>
          <p:cNvPr id="231" name="Google Shape;231;p26"/>
          <p:cNvSpPr/>
          <p:nvPr/>
        </p:nvSpPr>
        <p:spPr>
          <a:xfrm>
            <a:off x="10940654" y="4011741"/>
            <a:ext cx="978729" cy="89651"/>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latin typeface="Arial"/>
                <a:ea typeface="Arial"/>
                <a:cs typeface="Arial"/>
                <a:sym typeface="Arial"/>
              </a:rPr>
              <a:t>Crowne Plaza Monterrey</a:t>
            </a:r>
            <a:endParaRPr sz="1092"/>
          </a:p>
        </p:txBody>
      </p:sp>
      <p:sp>
        <p:nvSpPr>
          <p:cNvPr id="232" name="Google Shape;232;p26"/>
          <p:cNvSpPr/>
          <p:nvPr/>
        </p:nvSpPr>
        <p:spPr>
          <a:xfrm>
            <a:off x="6567714" y="4011741"/>
            <a:ext cx="1704275" cy="134640"/>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dirty="0">
                <a:solidFill>
                  <a:srgbClr val="FFFFFF"/>
                </a:solidFill>
                <a:latin typeface="Arial"/>
                <a:ea typeface="Arial"/>
                <a:cs typeface="Arial"/>
                <a:sym typeface="Arial"/>
              </a:rPr>
              <a:t>Hilton Garden Inn </a:t>
            </a:r>
            <a:r>
              <a:rPr lang="en-US" sz="667" dirty="0" err="1">
                <a:solidFill>
                  <a:srgbClr val="FFFFFF"/>
                </a:solidFill>
                <a:latin typeface="Arial"/>
                <a:ea typeface="Arial"/>
                <a:cs typeface="Arial"/>
                <a:sym typeface="Arial"/>
              </a:rPr>
              <a:t>Silao</a:t>
            </a:r>
            <a:r>
              <a:rPr lang="en-US" sz="667" dirty="0">
                <a:solidFill>
                  <a:srgbClr val="FFFFFF"/>
                </a:solidFill>
                <a:latin typeface="Arial"/>
                <a:ea typeface="Arial"/>
                <a:cs typeface="Arial"/>
                <a:sym typeface="Arial"/>
              </a:rPr>
              <a:t> </a:t>
            </a:r>
            <a:r>
              <a:rPr lang="en-US" sz="667" dirty="0" err="1">
                <a:solidFill>
                  <a:srgbClr val="FFFFFF"/>
                </a:solidFill>
                <a:latin typeface="Arial"/>
                <a:ea typeface="Arial"/>
                <a:cs typeface="Arial"/>
                <a:sym typeface="Arial"/>
              </a:rPr>
              <a:t>Aeropuerto</a:t>
            </a:r>
            <a:r>
              <a:rPr lang="en-US" sz="667" dirty="0">
                <a:solidFill>
                  <a:srgbClr val="FFFFFF"/>
                </a:solidFill>
                <a:latin typeface="Arial"/>
                <a:ea typeface="Arial"/>
                <a:cs typeface="Arial"/>
                <a:sym typeface="Arial"/>
              </a:rPr>
              <a:t> </a:t>
            </a:r>
            <a:r>
              <a:rPr lang="en-US" sz="667" dirty="0" err="1">
                <a:solidFill>
                  <a:srgbClr val="FFFFFF"/>
                </a:solidFill>
                <a:latin typeface="Arial"/>
                <a:ea typeface="Arial"/>
                <a:cs typeface="Arial"/>
                <a:sym typeface="Arial"/>
              </a:rPr>
              <a:t>Bajío</a:t>
            </a:r>
            <a:endParaRPr sz="1092" dirty="0"/>
          </a:p>
        </p:txBody>
      </p:sp>
      <p:sp>
        <p:nvSpPr>
          <p:cNvPr id="233" name="Google Shape;233;p26"/>
          <p:cNvSpPr/>
          <p:nvPr/>
        </p:nvSpPr>
        <p:spPr>
          <a:xfrm>
            <a:off x="10632492" y="6496475"/>
            <a:ext cx="1205670"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rPr>
              <a:t>Vendedor Multipropiedad</a:t>
            </a:r>
            <a:endParaRPr sz="1092"/>
          </a:p>
        </p:txBody>
      </p:sp>
      <p:sp>
        <p:nvSpPr>
          <p:cNvPr id="234" name="Google Shape;234;p26"/>
          <p:cNvSpPr/>
          <p:nvPr/>
        </p:nvSpPr>
        <p:spPr>
          <a:xfrm>
            <a:off x="6442703" y="6496452"/>
            <a:ext cx="1566080" cy="89693"/>
          </a:xfrm>
          <a:prstGeom prst="rect">
            <a:avLst/>
          </a:prstGeom>
          <a:noFill/>
          <a:ln>
            <a:noFill/>
          </a:ln>
        </p:spPr>
        <p:txBody>
          <a:bodyPr spcFirstLastPara="1" wrap="square" lIns="0" tIns="0" rIns="0" bIns="0" anchor="t" anchorCtr="0">
            <a:noAutofit/>
          </a:bodyPr>
          <a:lstStyle/>
          <a:p>
            <a:pPr indent="7701">
              <a:buClr>
                <a:srgbClr val="FFFFFF"/>
              </a:buClr>
              <a:buSzPts val="1100"/>
            </a:pPr>
            <a:r>
              <a:rPr lang="en-US" sz="667">
                <a:solidFill>
                  <a:srgbClr val="FFFFFF"/>
                </a:solidFill>
                <a:latin typeface="Arial"/>
                <a:ea typeface="Arial"/>
                <a:cs typeface="Arial"/>
                <a:sym typeface="Arial"/>
              </a:rPr>
              <a:t>Arowana Sky Lounge - Restaurant Bar</a:t>
            </a:r>
            <a:endParaRPr sz="1092"/>
          </a:p>
        </p:txBody>
      </p:sp>
      <p:cxnSp>
        <p:nvCxnSpPr>
          <p:cNvPr id="235" name="Google Shape;235;p26"/>
          <p:cNvCxnSpPr/>
          <p:nvPr/>
        </p:nvCxnSpPr>
        <p:spPr>
          <a:xfrm flipH="1">
            <a:off x="4044890" y="4301821"/>
            <a:ext cx="1" cy="2554396"/>
          </a:xfrm>
          <a:prstGeom prst="straightConnector1">
            <a:avLst/>
          </a:prstGeom>
          <a:noFill/>
          <a:ln w="28050" cap="flat" cmpd="sng">
            <a:solidFill>
              <a:srgbClr val="FFFFFF"/>
            </a:solidFill>
            <a:prstDash val="solid"/>
            <a:round/>
            <a:headEnd type="none" w="sm" len="sm"/>
            <a:tailEnd type="none" w="sm" len="sm"/>
          </a:ln>
        </p:spPr>
      </p:cxnSp>
      <p:cxnSp>
        <p:nvCxnSpPr>
          <p:cNvPr id="236" name="Google Shape;236;p26"/>
          <p:cNvCxnSpPr/>
          <p:nvPr/>
        </p:nvCxnSpPr>
        <p:spPr>
          <a:xfrm flipH="1">
            <a:off x="2772903" y="2078134"/>
            <a:ext cx="1" cy="2223687"/>
          </a:xfrm>
          <a:prstGeom prst="straightConnector1">
            <a:avLst/>
          </a:prstGeom>
          <a:noFill/>
          <a:ln w="28050" cap="flat" cmpd="sng">
            <a:solidFill>
              <a:srgbClr val="FFFFFF"/>
            </a:solidFill>
            <a:prstDash val="solid"/>
            <a:round/>
            <a:headEnd type="none" w="sm" len="sm"/>
            <a:tailEnd type="none" w="sm" len="sm"/>
          </a:ln>
        </p:spPr>
      </p:cxnSp>
      <p:cxnSp>
        <p:nvCxnSpPr>
          <p:cNvPr id="237" name="Google Shape;237;p26"/>
          <p:cNvCxnSpPr/>
          <p:nvPr/>
        </p:nvCxnSpPr>
        <p:spPr>
          <a:xfrm>
            <a:off x="2048965" y="5649250"/>
            <a:ext cx="1" cy="696468"/>
          </a:xfrm>
          <a:prstGeom prst="straightConnector1">
            <a:avLst/>
          </a:prstGeom>
          <a:noFill/>
          <a:ln w="10450" cap="flat" cmpd="sng">
            <a:solidFill>
              <a:srgbClr val="FFFFFF"/>
            </a:solidFill>
            <a:prstDash val="solid"/>
            <a:round/>
            <a:headEnd type="none" w="sm" len="sm"/>
            <a:tailEnd type="none" w="sm" len="sm"/>
          </a:ln>
        </p:spPr>
      </p:cxnSp>
      <p:sp>
        <p:nvSpPr>
          <p:cNvPr id="238" name="Google Shape;238;p26"/>
          <p:cNvSpPr/>
          <p:nvPr/>
        </p:nvSpPr>
        <p:spPr>
          <a:xfrm>
            <a:off x="2297124" y="5567772"/>
            <a:ext cx="1566168" cy="689134"/>
          </a:xfrm>
          <a:prstGeom prst="rect">
            <a:avLst/>
          </a:prstGeom>
          <a:noFill/>
          <a:ln>
            <a:noFill/>
          </a:ln>
        </p:spPr>
        <p:txBody>
          <a:bodyPr spcFirstLastPara="1" wrap="square" lIns="0" tIns="0" rIns="0" bIns="0" anchor="t" anchorCtr="0">
            <a:noAutofit/>
          </a:bodyPr>
          <a:lstStyle/>
          <a:p>
            <a:pPr marR="3081" indent="7316" algn="ctr">
              <a:buClr>
                <a:srgbClr val="FFFFFF"/>
              </a:buClr>
              <a:buSzPts val="1600"/>
            </a:pPr>
            <a:r>
              <a:rPr lang="en-US" sz="970" dirty="0">
                <a:solidFill>
                  <a:srgbClr val="FFFFFF"/>
                </a:solidFill>
                <a:latin typeface="Arial"/>
                <a:ea typeface="Arial"/>
                <a:cs typeface="Arial"/>
                <a:sym typeface="Arial"/>
              </a:rPr>
              <a:t>Más de 8,500 m</a:t>
            </a:r>
            <a:r>
              <a:rPr lang="en-US" sz="849" baseline="30000" dirty="0">
                <a:solidFill>
                  <a:srgbClr val="FFFFFF"/>
                </a:solidFill>
                <a:latin typeface="Arial"/>
                <a:ea typeface="Arial"/>
                <a:cs typeface="Arial"/>
                <a:sym typeface="Arial"/>
              </a:rPr>
              <a:t>2 </a:t>
            </a:r>
            <a:r>
              <a:rPr lang="en-US" sz="970" dirty="0" err="1">
                <a:solidFill>
                  <a:srgbClr val="FFFFFF"/>
                </a:solidFill>
                <a:latin typeface="Arial"/>
                <a:ea typeface="Arial"/>
                <a:cs typeface="Arial"/>
                <a:sym typeface="Arial"/>
              </a:rPr>
              <a:t>en</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salones</a:t>
            </a:r>
            <a:r>
              <a:rPr lang="en-US" sz="970" dirty="0">
                <a:solidFill>
                  <a:srgbClr val="FFFFFF"/>
                </a:solidFill>
                <a:latin typeface="Arial"/>
                <a:ea typeface="Arial"/>
                <a:cs typeface="Arial"/>
                <a:sym typeface="Arial"/>
              </a:rPr>
              <a:t>  para </a:t>
            </a:r>
            <a:r>
              <a:rPr lang="en-US" sz="970" dirty="0" err="1">
                <a:solidFill>
                  <a:srgbClr val="FFFFFF"/>
                </a:solidFill>
                <a:latin typeface="Arial"/>
                <a:ea typeface="Arial"/>
                <a:cs typeface="Arial"/>
                <a:sym typeface="Arial"/>
              </a:rPr>
              <a:t>eventos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sociales</a:t>
            </a:r>
            <a:r>
              <a:rPr lang="en-US" sz="970" dirty="0">
                <a:solidFill>
                  <a:srgbClr val="FFFFFF"/>
                </a:solidFill>
                <a:latin typeface="Arial"/>
                <a:ea typeface="Arial"/>
                <a:cs typeface="Arial"/>
                <a:sym typeface="Arial"/>
              </a:rPr>
              <a:t> y  </a:t>
            </a:r>
            <a:r>
              <a:rPr lang="en-US" sz="970" dirty="0" err="1">
                <a:solidFill>
                  <a:srgbClr val="FFFFFF"/>
                </a:solidFill>
                <a:latin typeface="Arial"/>
                <a:ea typeface="Arial"/>
                <a:cs typeface="Arial"/>
                <a:sym typeface="Arial"/>
              </a:rPr>
              <a:t>comerciales</a:t>
            </a:r>
            <a:r>
              <a:rPr lang="en-US" sz="970" dirty="0">
                <a:solidFill>
                  <a:srgbClr val="FFFFFF"/>
                </a:solidFill>
                <a:latin typeface="Arial"/>
                <a:ea typeface="Arial"/>
                <a:cs typeface="Arial"/>
                <a:sym typeface="Arial"/>
              </a:rPr>
              <a:t> con </a:t>
            </a:r>
            <a:r>
              <a:rPr lang="en-US" sz="970" dirty="0" err="1">
                <a:solidFill>
                  <a:srgbClr val="FFFFFF"/>
                </a:solidFill>
                <a:latin typeface="Arial"/>
                <a:ea typeface="Arial"/>
                <a:cs typeface="Arial"/>
                <a:sym typeface="Arial"/>
              </a:rPr>
              <a:t>capacidad</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desde</a:t>
            </a:r>
            <a:r>
              <a:rPr lang="en-US" sz="970" dirty="0">
                <a:solidFill>
                  <a:srgbClr val="FFFFFF"/>
                </a:solidFill>
                <a:latin typeface="Arial"/>
                <a:ea typeface="Arial"/>
                <a:cs typeface="Arial"/>
                <a:sym typeface="Arial"/>
              </a:rPr>
              <a:t> 10 hasta 1,200  personas.</a:t>
            </a:r>
            <a:endParaRPr sz="1092" dirty="0"/>
          </a:p>
        </p:txBody>
      </p:sp>
      <p:sp>
        <p:nvSpPr>
          <p:cNvPr id="239" name="Google Shape;239;p26"/>
          <p:cNvSpPr/>
          <p:nvPr/>
        </p:nvSpPr>
        <p:spPr>
          <a:xfrm>
            <a:off x="493751" y="5567775"/>
            <a:ext cx="1254246" cy="811421"/>
          </a:xfrm>
          <a:prstGeom prst="rect">
            <a:avLst/>
          </a:prstGeom>
          <a:noFill/>
          <a:ln>
            <a:noFill/>
          </a:ln>
        </p:spPr>
        <p:txBody>
          <a:bodyPr spcFirstLastPara="1" wrap="square" lIns="0" tIns="0" rIns="0" bIns="0" anchor="t" anchorCtr="0">
            <a:noAutofit/>
          </a:bodyPr>
          <a:lstStyle/>
          <a:p>
            <a:pPr marR="3081" indent="7316" algn="ctr">
              <a:buClr>
                <a:srgbClr val="FFFFFF"/>
              </a:buClr>
              <a:buSzPts val="1600"/>
            </a:pPr>
            <a:r>
              <a:rPr lang="en-US" sz="970" dirty="0">
                <a:solidFill>
                  <a:srgbClr val="FFFFFF"/>
                </a:solidFill>
                <a:latin typeface="Arial"/>
                <a:ea typeface="Arial"/>
                <a:cs typeface="Arial"/>
                <a:sym typeface="Arial"/>
              </a:rPr>
              <a:t>Más de 20  </a:t>
            </a:r>
            <a:r>
              <a:rPr lang="en-US" sz="970" dirty="0" err="1">
                <a:solidFill>
                  <a:srgbClr val="FFFFFF"/>
                </a:solidFill>
                <a:latin typeface="Arial"/>
                <a:ea typeface="Arial"/>
                <a:cs typeface="Arial"/>
                <a:sym typeface="Arial"/>
              </a:rPr>
              <a:t>restaurantes</a:t>
            </a:r>
            <a:r>
              <a:rPr lang="en-US" sz="970" dirty="0">
                <a:solidFill>
                  <a:srgbClr val="FFFFFF"/>
                </a:solidFill>
                <a:latin typeface="Arial"/>
                <a:ea typeface="Arial"/>
                <a:cs typeface="Arial"/>
                <a:sym typeface="Arial"/>
              </a:rPr>
              <a:t> y bares  con </a:t>
            </a:r>
            <a:r>
              <a:rPr lang="en-US" sz="970" dirty="0" err="1">
                <a:solidFill>
                  <a:srgbClr val="FFFFFF"/>
                </a:solidFill>
                <a:latin typeface="Arial"/>
                <a:ea typeface="Arial"/>
                <a:cs typeface="Arial"/>
                <a:sym typeface="Arial"/>
              </a:rPr>
              <a:t>diversos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conceptos</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gastronómicos</a:t>
            </a:r>
            <a:r>
              <a:rPr lang="en-US" sz="970" dirty="0">
                <a:solidFill>
                  <a:srgbClr val="FFFFFF"/>
                </a:solidFill>
                <a:latin typeface="Arial"/>
                <a:ea typeface="Arial"/>
                <a:cs typeface="Arial"/>
                <a:sym typeface="Arial"/>
              </a:rPr>
              <a:t>.</a:t>
            </a:r>
            <a:endParaRPr sz="1092"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244"/>
        <p:cNvGrpSpPr/>
        <p:nvPr/>
      </p:nvGrpSpPr>
      <p:grpSpPr>
        <a:xfrm>
          <a:off x="0" y="0"/>
          <a:ext cx="0" cy="0"/>
          <a:chOff x="0" y="0"/>
          <a:chExt cx="0" cy="0"/>
        </a:xfrm>
      </p:grpSpPr>
      <p:pic>
        <p:nvPicPr>
          <p:cNvPr id="5" name="Picture 4">
            <a:extLst>
              <a:ext uri="{FF2B5EF4-FFF2-40B4-BE49-F238E27FC236}">
                <a16:creationId xmlns:a16="http://schemas.microsoft.com/office/drawing/2014/main" id="{C3FE0135-6D94-946A-39DE-8E2C0E980106}"/>
              </a:ext>
            </a:extLst>
          </p:cNvPr>
          <p:cNvPicPr>
            <a:picLocks noChangeAspect="1"/>
          </p:cNvPicPr>
          <p:nvPr/>
        </p:nvPicPr>
        <p:blipFill rotWithShape="1">
          <a:blip r:embed="rId3">
            <a:alphaModFix amt="30000"/>
          </a:blip>
          <a:srcRect t="7162" b="7574"/>
          <a:stretch/>
        </p:blipFill>
        <p:spPr>
          <a:xfrm>
            <a:off x="-10003" y="0"/>
            <a:ext cx="12192000" cy="6858000"/>
          </a:xfrm>
          <a:prstGeom prst="rect">
            <a:avLst/>
          </a:prstGeom>
        </p:spPr>
      </p:pic>
      <p:pic>
        <p:nvPicPr>
          <p:cNvPr id="245" name="Google Shape;245;p37"/>
          <p:cNvPicPr preferRelativeResize="0"/>
          <p:nvPr/>
        </p:nvPicPr>
        <p:blipFill rotWithShape="1">
          <a:blip r:embed="rId4"/>
          <a:srcRect t="7258" b="40518"/>
          <a:stretch/>
        </p:blipFill>
        <p:spPr>
          <a:xfrm>
            <a:off x="-10003" y="0"/>
            <a:ext cx="12202003" cy="4244965"/>
          </a:xfrm>
          <a:prstGeom prst="rect">
            <a:avLst/>
          </a:prstGeom>
          <a:noFill/>
          <a:ln>
            <a:noFill/>
          </a:ln>
        </p:spPr>
      </p:pic>
      <p:sp>
        <p:nvSpPr>
          <p:cNvPr id="2" name="Rectangle 1">
            <a:extLst>
              <a:ext uri="{FF2B5EF4-FFF2-40B4-BE49-F238E27FC236}">
                <a16:creationId xmlns:a16="http://schemas.microsoft.com/office/drawing/2014/main" id="{4A401C8F-BA24-2972-391E-8151FD35F6E3}"/>
              </a:ext>
            </a:extLst>
          </p:cNvPr>
          <p:cNvSpPr/>
          <p:nvPr/>
        </p:nvSpPr>
        <p:spPr>
          <a:xfrm>
            <a:off x="0" y="3236259"/>
            <a:ext cx="12192000" cy="1008707"/>
          </a:xfrm>
          <a:prstGeom prst="rect">
            <a:avLst/>
          </a:prstGeom>
          <a:solidFill>
            <a:srgbClr val="003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246" name="Google Shape;246;p37"/>
          <p:cNvSpPr txBox="1">
            <a:spLocks noGrp="1"/>
          </p:cNvSpPr>
          <p:nvPr>
            <p:ph type="ctrTitle"/>
          </p:nvPr>
        </p:nvSpPr>
        <p:spPr>
          <a:xfrm>
            <a:off x="-718683" y="2843457"/>
            <a:ext cx="6090400" cy="1261600"/>
          </a:xfrm>
          <a:prstGeom prst="rect">
            <a:avLst/>
          </a:prstGeom>
        </p:spPr>
        <p:txBody>
          <a:bodyPr spcFirstLastPara="1" vert="horz" wrap="square" lIns="121900" tIns="121900" rIns="121900" bIns="121900" rtlCol="0" anchor="b" anchorCtr="0">
            <a:noAutofit/>
          </a:bodyPr>
          <a:lstStyle/>
          <a:p>
            <a:r>
              <a:rPr lang="es" sz="2400" dirty="0">
                <a:solidFill>
                  <a:schemeClr val="bg1"/>
                </a:solidFill>
              </a:rPr>
              <a:t>Misión</a:t>
            </a:r>
            <a:endParaRPr sz="2400" dirty="0">
              <a:solidFill>
                <a:schemeClr val="bg1"/>
              </a:solidFill>
            </a:endParaRPr>
          </a:p>
        </p:txBody>
      </p:sp>
      <p:sp>
        <p:nvSpPr>
          <p:cNvPr id="247" name="Google Shape;247;p37"/>
          <p:cNvSpPr txBox="1">
            <a:spLocks noGrp="1"/>
          </p:cNvSpPr>
          <p:nvPr>
            <p:ph type="subTitle" idx="1"/>
          </p:nvPr>
        </p:nvSpPr>
        <p:spPr>
          <a:xfrm>
            <a:off x="1147483" y="4772648"/>
            <a:ext cx="4224235" cy="1190115"/>
          </a:xfrm>
          <a:prstGeom prst="rect">
            <a:avLst/>
          </a:prstGeom>
        </p:spPr>
        <p:txBody>
          <a:bodyPr spcFirstLastPara="1" vert="horz" wrap="square" lIns="121900" tIns="121900" rIns="121900" bIns="121900" rtlCol="0" anchor="t" anchorCtr="0">
            <a:noAutofit/>
          </a:bodyPr>
          <a:lstStyle/>
          <a:p>
            <a:pPr marL="0" indent="0">
              <a:lnSpc>
                <a:spcPct val="115000"/>
              </a:lnSpc>
              <a:buClr>
                <a:schemeClr val="dk1"/>
              </a:buClr>
              <a:buSzPts val="1100"/>
            </a:pPr>
            <a:r>
              <a:rPr lang="es-ES" sz="3200" b="1" dirty="0">
                <a:solidFill>
                  <a:srgbClr val="003B61"/>
                </a:solidFill>
              </a:rPr>
              <a:t>EL ANFITRIÓN POR EXCELENCIA</a:t>
            </a:r>
            <a:endParaRPr sz="3200" b="1" dirty="0">
              <a:solidFill>
                <a:srgbClr val="003B61"/>
              </a:solidFill>
            </a:endParaRPr>
          </a:p>
          <a:p>
            <a:pPr marL="0" indent="0">
              <a:spcBef>
                <a:spcPts val="2133"/>
              </a:spcBef>
            </a:pPr>
            <a:endParaRPr sz="3200" b="1" dirty="0">
              <a:solidFill>
                <a:srgbClr val="003B61"/>
              </a:solidFill>
            </a:endParaRPr>
          </a:p>
        </p:txBody>
      </p:sp>
      <p:sp>
        <p:nvSpPr>
          <p:cNvPr id="248" name="Google Shape;248;p37"/>
          <p:cNvSpPr/>
          <p:nvPr/>
        </p:nvSpPr>
        <p:spPr>
          <a:xfrm>
            <a:off x="6486967" y="2090300"/>
            <a:ext cx="6568400" cy="4400147"/>
          </a:xfrm>
          <a:prstGeom prst="rect">
            <a:avLst/>
          </a:prstGeom>
          <a:noFill/>
          <a:ln w="9525" cap="flat" cmpd="sng">
            <a:solidFill>
              <a:srgbClr val="003B6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9" name="Google Shape;249;p37"/>
          <p:cNvSpPr txBox="1">
            <a:spLocks noGrp="1"/>
          </p:cNvSpPr>
          <p:nvPr>
            <p:ph type="ctrTitle" idx="3"/>
          </p:nvPr>
        </p:nvSpPr>
        <p:spPr>
          <a:xfrm>
            <a:off x="6820627" y="2843457"/>
            <a:ext cx="6116400" cy="1261600"/>
          </a:xfrm>
          <a:prstGeom prst="rect">
            <a:avLst/>
          </a:prstGeom>
        </p:spPr>
        <p:txBody>
          <a:bodyPr spcFirstLastPara="1" vert="horz" wrap="square" lIns="121900" tIns="121900" rIns="121900" bIns="121900" rtlCol="0" anchor="b" anchorCtr="0">
            <a:noAutofit/>
          </a:bodyPr>
          <a:lstStyle/>
          <a:p>
            <a:r>
              <a:rPr lang="es" sz="2400" dirty="0">
                <a:solidFill>
                  <a:schemeClr val="bg1"/>
                </a:solidFill>
              </a:rPr>
              <a:t>Visión</a:t>
            </a:r>
            <a:endParaRPr sz="2400" dirty="0">
              <a:solidFill>
                <a:schemeClr val="bg1"/>
              </a:solidFill>
            </a:endParaRPr>
          </a:p>
        </p:txBody>
      </p:sp>
      <p:sp>
        <p:nvSpPr>
          <p:cNvPr id="250" name="Google Shape;250;p37"/>
          <p:cNvSpPr txBox="1">
            <a:spLocks noGrp="1"/>
          </p:cNvSpPr>
          <p:nvPr>
            <p:ph type="subTitle" idx="2"/>
          </p:nvPr>
        </p:nvSpPr>
        <p:spPr>
          <a:xfrm>
            <a:off x="6820625" y="4486197"/>
            <a:ext cx="5165187" cy="1483200"/>
          </a:xfrm>
          <a:prstGeom prst="rect">
            <a:avLst/>
          </a:prstGeom>
        </p:spPr>
        <p:txBody>
          <a:bodyPr spcFirstLastPara="1" vert="horz" wrap="square" lIns="121900" tIns="121900" rIns="121900" bIns="121900" rtlCol="0" anchor="t" anchorCtr="0">
            <a:noAutofit/>
          </a:bodyPr>
          <a:lstStyle/>
          <a:p>
            <a:pPr marL="0" indent="0">
              <a:lnSpc>
                <a:spcPct val="115000"/>
              </a:lnSpc>
              <a:buSzPts val="1100"/>
            </a:pPr>
            <a:r>
              <a:rPr lang="en-US" sz="3200" b="1" dirty="0">
                <a:solidFill>
                  <a:srgbClr val="003B61"/>
                </a:solidFill>
              </a:rPr>
              <a:t>EL LUGAR PARA DESCANSAR, CONVIVIR Y HACER NEGOCIOS.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p:cNvSpPr/>
          <p:nvPr/>
        </p:nvSpPr>
        <p:spPr>
          <a:xfrm>
            <a:off x="-1" y="1684"/>
            <a:ext cx="12192061" cy="5287338"/>
          </a:xfrm>
          <a:prstGeom prst="rect">
            <a:avLst/>
          </a:pr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61" name="Google Shape;261;p28"/>
          <p:cNvSpPr/>
          <p:nvPr/>
        </p:nvSpPr>
        <p:spPr>
          <a:xfrm>
            <a:off x="-31" y="2563"/>
            <a:ext cx="12192061" cy="6857966"/>
          </a:xfrm>
          <a:prstGeom prst="rect">
            <a:avLst/>
          </a:prstGeom>
          <a:blipFill rotWithShape="1">
            <a:blip r:embed="rId3" cstate="email">
              <a:alphaModFix amt="20000"/>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p>
        </p:txBody>
      </p:sp>
      <p:pic>
        <p:nvPicPr>
          <p:cNvPr id="9" name="Picture 8">
            <a:extLst>
              <a:ext uri="{FF2B5EF4-FFF2-40B4-BE49-F238E27FC236}">
                <a16:creationId xmlns:a16="http://schemas.microsoft.com/office/drawing/2014/main" id="{4F6F55BB-0A18-A808-216D-E2D7AB73C2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43960" y="3639649"/>
            <a:ext cx="1979148" cy="1215557"/>
          </a:xfrm>
          <a:prstGeom prst="rect">
            <a:avLst/>
          </a:prstGeom>
        </p:spPr>
      </p:pic>
      <p:pic>
        <p:nvPicPr>
          <p:cNvPr id="10" name="Picture 9">
            <a:extLst>
              <a:ext uri="{FF2B5EF4-FFF2-40B4-BE49-F238E27FC236}">
                <a16:creationId xmlns:a16="http://schemas.microsoft.com/office/drawing/2014/main" id="{496A9CD6-81F2-2479-C194-AA94FAC3FC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38758" y="3639907"/>
            <a:ext cx="1979148" cy="1215299"/>
          </a:xfrm>
          <a:prstGeom prst="rect">
            <a:avLst/>
          </a:prstGeom>
        </p:spPr>
      </p:pic>
      <p:sp>
        <p:nvSpPr>
          <p:cNvPr id="260" name="Google Shape;260;p28"/>
          <p:cNvSpPr/>
          <p:nvPr/>
        </p:nvSpPr>
        <p:spPr>
          <a:xfrm>
            <a:off x="-1" y="6631085"/>
            <a:ext cx="12192001" cy="228600"/>
          </a:xfrm>
          <a:prstGeom prst="rect">
            <a:avLst/>
          </a:prstGeom>
          <a:solidFill>
            <a:srgbClr val="003B61"/>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764A5DEE-A6CC-AD2E-02CC-65AEC0907E0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43960" y="2333186"/>
            <a:ext cx="1979148" cy="1215557"/>
          </a:xfrm>
          <a:prstGeom prst="rect">
            <a:avLst/>
          </a:prstGeom>
        </p:spPr>
      </p:pic>
      <p:pic>
        <p:nvPicPr>
          <p:cNvPr id="7" name="Picture 6">
            <a:extLst>
              <a:ext uri="{FF2B5EF4-FFF2-40B4-BE49-F238E27FC236}">
                <a16:creationId xmlns:a16="http://schemas.microsoft.com/office/drawing/2014/main" id="{7E51FFF1-F141-977F-4BAA-9267D4E7D8A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738758" y="2333444"/>
            <a:ext cx="1979148" cy="1215299"/>
          </a:xfrm>
          <a:prstGeom prst="rect">
            <a:avLst/>
          </a:prstGeom>
        </p:spPr>
      </p:pic>
      <p:pic>
        <p:nvPicPr>
          <p:cNvPr id="8" name="Picture 7">
            <a:extLst>
              <a:ext uri="{FF2B5EF4-FFF2-40B4-BE49-F238E27FC236}">
                <a16:creationId xmlns:a16="http://schemas.microsoft.com/office/drawing/2014/main" id="{14C0E81C-4A72-F9EB-B127-EE65383B047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33072" y="2338604"/>
            <a:ext cx="1979149" cy="1210139"/>
          </a:xfrm>
          <a:prstGeom prst="rect">
            <a:avLst/>
          </a:prstGeom>
        </p:spPr>
      </p:pic>
      <p:sp>
        <p:nvSpPr>
          <p:cNvPr id="263" name="Google Shape;263;p28"/>
          <p:cNvSpPr/>
          <p:nvPr/>
        </p:nvSpPr>
        <p:spPr>
          <a:xfrm>
            <a:off x="809723" y="488234"/>
            <a:ext cx="4001799" cy="533246"/>
          </a:xfrm>
          <a:prstGeom prst="rect">
            <a:avLst/>
          </a:prstGeom>
          <a:noFill/>
          <a:ln>
            <a:noFill/>
          </a:ln>
        </p:spPr>
        <p:txBody>
          <a:bodyPr spcFirstLastPara="1" wrap="square" lIns="0" tIns="0" rIns="0" bIns="0" anchor="t" anchorCtr="0">
            <a:noAutofit/>
          </a:bodyPr>
          <a:lstStyle/>
          <a:p>
            <a:pPr indent="7701">
              <a:buClr>
                <a:srgbClr val="FFFFFF"/>
              </a:buClr>
              <a:buSzPts val="3200"/>
            </a:pPr>
            <a:r>
              <a:rPr lang="en-US" sz="1940" b="1" dirty="0">
                <a:solidFill>
                  <a:srgbClr val="FFFFFF"/>
                </a:solidFill>
                <a:latin typeface="Arial" panose="020B0604020202020204" pitchFamily="34" charset="0"/>
                <a:cs typeface="Arial" panose="020B0604020202020204" pitchFamily="34" charset="0"/>
              </a:rPr>
              <a:t>¡A DONDE VIAJES,</a:t>
            </a:r>
            <a:endParaRPr sz="1940" b="1" dirty="0">
              <a:solidFill>
                <a:srgbClr val="FFFFFF"/>
              </a:solidFill>
              <a:latin typeface="Arial" panose="020B0604020202020204" pitchFamily="34" charset="0"/>
              <a:cs typeface="Arial" panose="020B0604020202020204" pitchFamily="34" charset="0"/>
            </a:endParaRPr>
          </a:p>
          <a:p>
            <a:pPr indent="7701">
              <a:buClr>
                <a:srgbClr val="FFFFFF"/>
              </a:buClr>
              <a:buSzPts val="3200"/>
            </a:pPr>
            <a:r>
              <a:rPr lang="en-US" sz="1940" b="1" dirty="0">
                <a:solidFill>
                  <a:srgbClr val="FFFFFF"/>
                </a:solidFill>
                <a:latin typeface="Arial" panose="020B0604020202020204" pitchFamily="34" charset="0"/>
                <a:cs typeface="Arial" panose="020B0604020202020204" pitchFamily="34" charset="0"/>
              </a:rPr>
              <a:t>HOSPÉDATE CON NOSOTROS!</a:t>
            </a:r>
            <a:endParaRPr sz="1092" dirty="0">
              <a:latin typeface="Arial" panose="020B0604020202020204" pitchFamily="34" charset="0"/>
              <a:cs typeface="Arial" panose="020B0604020202020204" pitchFamily="34" charset="0"/>
            </a:endParaRPr>
          </a:p>
        </p:txBody>
      </p:sp>
      <p:sp>
        <p:nvSpPr>
          <p:cNvPr id="264" name="Google Shape;264;p28"/>
          <p:cNvSpPr/>
          <p:nvPr/>
        </p:nvSpPr>
        <p:spPr>
          <a:xfrm>
            <a:off x="5637514" y="2028510"/>
            <a:ext cx="1979977" cy="228508"/>
          </a:xfrm>
          <a:prstGeom prst="rect">
            <a:avLst/>
          </a:prstGeom>
          <a:solidFill>
            <a:srgbClr val="1B998B"/>
          </a:solidFill>
          <a:ln>
            <a:noFill/>
          </a:ln>
        </p:spPr>
        <p:txBody>
          <a:bodyPr spcFirstLastPara="1" wrap="square" lIns="27714" tIns="27714" rIns="27714" bIns="27714" anchor="ctr" anchorCtr="0">
            <a:noAutofit/>
          </a:bodyPr>
          <a:lstStyle/>
          <a:p>
            <a:pPr algn="ctr">
              <a:buClr>
                <a:srgbClr val="000000"/>
              </a:buClr>
              <a:buSzPts val="1800"/>
            </a:pPr>
            <a:r>
              <a:rPr lang="en-US" sz="1092" dirty="0">
                <a:solidFill>
                  <a:srgbClr val="FFFFFF"/>
                </a:solidFill>
                <a:latin typeface="Arial" panose="020B0604020202020204" pitchFamily="34" charset="0"/>
                <a:ea typeface="Helvetica Neue Light"/>
                <a:cs typeface="Arial" panose="020B0604020202020204" pitchFamily="34" charset="0"/>
                <a:sym typeface="Helvetica Neue Light"/>
              </a:rPr>
              <a:t>Monterrey</a:t>
            </a:r>
            <a:endParaRPr sz="1092" dirty="0">
              <a:solidFill>
                <a:srgbClr val="FFFFFF"/>
              </a:solidFill>
              <a:latin typeface="Arial" panose="020B0604020202020204" pitchFamily="34" charset="0"/>
              <a:ea typeface="Helvetica Neue Light"/>
              <a:cs typeface="Arial" panose="020B0604020202020204" pitchFamily="34" charset="0"/>
              <a:sym typeface="Helvetica Neue Light"/>
            </a:endParaRPr>
          </a:p>
        </p:txBody>
      </p:sp>
      <p:sp>
        <p:nvSpPr>
          <p:cNvPr id="265" name="Google Shape;265;p28"/>
          <p:cNvSpPr/>
          <p:nvPr/>
        </p:nvSpPr>
        <p:spPr>
          <a:xfrm>
            <a:off x="-1" y="5289101"/>
            <a:ext cx="12192061" cy="1341938"/>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66" name="Google Shape;266;p28"/>
          <p:cNvSpPr/>
          <p:nvPr/>
        </p:nvSpPr>
        <p:spPr>
          <a:xfrm>
            <a:off x="773957" y="153383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67" name="Google Shape;267;p28"/>
          <p:cNvSpPr/>
          <p:nvPr/>
        </p:nvSpPr>
        <p:spPr>
          <a:xfrm>
            <a:off x="1051878" y="160332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68" name="Google Shape;268;p28"/>
          <p:cNvSpPr/>
          <p:nvPr/>
        </p:nvSpPr>
        <p:spPr>
          <a:xfrm>
            <a:off x="982395" y="1603326"/>
            <a:ext cx="43517"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69" name="Google Shape;269;p28"/>
          <p:cNvSpPr/>
          <p:nvPr/>
        </p:nvSpPr>
        <p:spPr>
          <a:xfrm>
            <a:off x="773957" y="160332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0" name="Google Shape;270;p28"/>
          <p:cNvSpPr/>
          <p:nvPr/>
        </p:nvSpPr>
        <p:spPr>
          <a:xfrm>
            <a:off x="1190834" y="1672808"/>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1" name="Google Shape;271;p28"/>
          <p:cNvSpPr/>
          <p:nvPr/>
        </p:nvSpPr>
        <p:spPr>
          <a:xfrm>
            <a:off x="1121359" y="1672808"/>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2" name="Google Shape;272;p28"/>
          <p:cNvSpPr/>
          <p:nvPr/>
        </p:nvSpPr>
        <p:spPr>
          <a:xfrm>
            <a:off x="1051878" y="1672808"/>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3" name="Google Shape;273;p28"/>
          <p:cNvSpPr/>
          <p:nvPr/>
        </p:nvSpPr>
        <p:spPr>
          <a:xfrm>
            <a:off x="982395" y="1672808"/>
            <a:ext cx="43517"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4" name="Google Shape;274;p28"/>
          <p:cNvSpPr/>
          <p:nvPr/>
        </p:nvSpPr>
        <p:spPr>
          <a:xfrm>
            <a:off x="912921" y="1672808"/>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5" name="Google Shape;275;p28"/>
          <p:cNvSpPr/>
          <p:nvPr/>
        </p:nvSpPr>
        <p:spPr>
          <a:xfrm>
            <a:off x="843432" y="1672808"/>
            <a:ext cx="43516"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6" name="Google Shape;276;p28"/>
          <p:cNvSpPr/>
          <p:nvPr/>
        </p:nvSpPr>
        <p:spPr>
          <a:xfrm>
            <a:off x="773957" y="1672808"/>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7" name="Google Shape;277;p28"/>
          <p:cNvSpPr/>
          <p:nvPr/>
        </p:nvSpPr>
        <p:spPr>
          <a:xfrm>
            <a:off x="704488" y="1672808"/>
            <a:ext cx="43504"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8" name="Google Shape;278;p28"/>
          <p:cNvSpPr/>
          <p:nvPr/>
        </p:nvSpPr>
        <p:spPr>
          <a:xfrm>
            <a:off x="2094071" y="1742284"/>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79" name="Google Shape;279;p28"/>
          <p:cNvSpPr/>
          <p:nvPr/>
        </p:nvSpPr>
        <p:spPr>
          <a:xfrm>
            <a:off x="2024589" y="1742284"/>
            <a:ext cx="43517"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0" name="Google Shape;280;p28"/>
          <p:cNvSpPr/>
          <p:nvPr/>
        </p:nvSpPr>
        <p:spPr>
          <a:xfrm>
            <a:off x="1955108" y="1742284"/>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1" name="Google Shape;281;p28"/>
          <p:cNvSpPr/>
          <p:nvPr/>
        </p:nvSpPr>
        <p:spPr>
          <a:xfrm>
            <a:off x="1329792" y="174228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2" name="Google Shape;282;p28"/>
          <p:cNvSpPr/>
          <p:nvPr/>
        </p:nvSpPr>
        <p:spPr>
          <a:xfrm>
            <a:off x="1260317" y="174228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3" name="Google Shape;283;p28"/>
          <p:cNvSpPr/>
          <p:nvPr/>
        </p:nvSpPr>
        <p:spPr>
          <a:xfrm>
            <a:off x="1190834" y="174228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4" name="Google Shape;284;p28"/>
          <p:cNvSpPr/>
          <p:nvPr/>
        </p:nvSpPr>
        <p:spPr>
          <a:xfrm>
            <a:off x="1121359" y="174228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5" name="Google Shape;285;p28"/>
          <p:cNvSpPr/>
          <p:nvPr/>
        </p:nvSpPr>
        <p:spPr>
          <a:xfrm>
            <a:off x="1051878" y="174228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6" name="Google Shape;286;p28"/>
          <p:cNvSpPr/>
          <p:nvPr/>
        </p:nvSpPr>
        <p:spPr>
          <a:xfrm>
            <a:off x="912921" y="174228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7" name="Google Shape;287;p28"/>
          <p:cNvSpPr/>
          <p:nvPr/>
        </p:nvSpPr>
        <p:spPr>
          <a:xfrm>
            <a:off x="843432" y="1742284"/>
            <a:ext cx="43516"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8" name="Google Shape;288;p28"/>
          <p:cNvSpPr/>
          <p:nvPr/>
        </p:nvSpPr>
        <p:spPr>
          <a:xfrm>
            <a:off x="773957" y="174228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89" name="Google Shape;289;p28"/>
          <p:cNvSpPr/>
          <p:nvPr/>
        </p:nvSpPr>
        <p:spPr>
          <a:xfrm>
            <a:off x="704488" y="1742284"/>
            <a:ext cx="43504"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0" name="Google Shape;290;p28"/>
          <p:cNvSpPr/>
          <p:nvPr/>
        </p:nvSpPr>
        <p:spPr>
          <a:xfrm>
            <a:off x="2094071" y="1811764"/>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1" name="Google Shape;291;p28"/>
          <p:cNvSpPr/>
          <p:nvPr/>
        </p:nvSpPr>
        <p:spPr>
          <a:xfrm>
            <a:off x="2024589" y="1811764"/>
            <a:ext cx="43517"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2" name="Google Shape;292;p28"/>
          <p:cNvSpPr/>
          <p:nvPr/>
        </p:nvSpPr>
        <p:spPr>
          <a:xfrm>
            <a:off x="1955108" y="1811764"/>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3" name="Google Shape;293;p28"/>
          <p:cNvSpPr/>
          <p:nvPr/>
        </p:nvSpPr>
        <p:spPr>
          <a:xfrm>
            <a:off x="1885633"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4" name="Google Shape;294;p28"/>
          <p:cNvSpPr/>
          <p:nvPr/>
        </p:nvSpPr>
        <p:spPr>
          <a:xfrm>
            <a:off x="1816150"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5" name="Google Shape;295;p28"/>
          <p:cNvSpPr/>
          <p:nvPr/>
        </p:nvSpPr>
        <p:spPr>
          <a:xfrm>
            <a:off x="1746675"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6" name="Google Shape;296;p28"/>
          <p:cNvSpPr/>
          <p:nvPr/>
        </p:nvSpPr>
        <p:spPr>
          <a:xfrm>
            <a:off x="1677194"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7" name="Google Shape;297;p28"/>
          <p:cNvSpPr/>
          <p:nvPr/>
        </p:nvSpPr>
        <p:spPr>
          <a:xfrm>
            <a:off x="1607712"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8" name="Google Shape;298;p28"/>
          <p:cNvSpPr/>
          <p:nvPr/>
        </p:nvSpPr>
        <p:spPr>
          <a:xfrm>
            <a:off x="1538237"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299" name="Google Shape;299;p28"/>
          <p:cNvSpPr/>
          <p:nvPr/>
        </p:nvSpPr>
        <p:spPr>
          <a:xfrm>
            <a:off x="1468749"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0" name="Google Shape;300;p28"/>
          <p:cNvSpPr/>
          <p:nvPr/>
        </p:nvSpPr>
        <p:spPr>
          <a:xfrm>
            <a:off x="1399274"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1" name="Google Shape;301;p28"/>
          <p:cNvSpPr/>
          <p:nvPr/>
        </p:nvSpPr>
        <p:spPr>
          <a:xfrm>
            <a:off x="1329792"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2" name="Google Shape;302;p28"/>
          <p:cNvSpPr/>
          <p:nvPr/>
        </p:nvSpPr>
        <p:spPr>
          <a:xfrm>
            <a:off x="1260317"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3" name="Google Shape;303;p28"/>
          <p:cNvSpPr/>
          <p:nvPr/>
        </p:nvSpPr>
        <p:spPr>
          <a:xfrm>
            <a:off x="1190834"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4" name="Google Shape;304;p28"/>
          <p:cNvSpPr/>
          <p:nvPr/>
        </p:nvSpPr>
        <p:spPr>
          <a:xfrm>
            <a:off x="912921"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5" name="Google Shape;305;p28"/>
          <p:cNvSpPr/>
          <p:nvPr/>
        </p:nvSpPr>
        <p:spPr>
          <a:xfrm>
            <a:off x="843432" y="1811764"/>
            <a:ext cx="43516"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6" name="Google Shape;306;p28"/>
          <p:cNvSpPr/>
          <p:nvPr/>
        </p:nvSpPr>
        <p:spPr>
          <a:xfrm>
            <a:off x="773957" y="1811764"/>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7" name="Google Shape;307;p28"/>
          <p:cNvSpPr/>
          <p:nvPr/>
        </p:nvSpPr>
        <p:spPr>
          <a:xfrm>
            <a:off x="704488" y="1811764"/>
            <a:ext cx="43504"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8" name="Google Shape;308;p28"/>
          <p:cNvSpPr/>
          <p:nvPr/>
        </p:nvSpPr>
        <p:spPr>
          <a:xfrm>
            <a:off x="2302503" y="1881246"/>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09" name="Google Shape;309;p28"/>
          <p:cNvSpPr/>
          <p:nvPr/>
        </p:nvSpPr>
        <p:spPr>
          <a:xfrm>
            <a:off x="2233027" y="1881246"/>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0" name="Google Shape;310;p28"/>
          <p:cNvSpPr/>
          <p:nvPr/>
        </p:nvSpPr>
        <p:spPr>
          <a:xfrm>
            <a:off x="2163547" y="1881246"/>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1" name="Google Shape;311;p28"/>
          <p:cNvSpPr/>
          <p:nvPr/>
        </p:nvSpPr>
        <p:spPr>
          <a:xfrm>
            <a:off x="2094071" y="1881246"/>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2" name="Google Shape;312;p28"/>
          <p:cNvSpPr/>
          <p:nvPr/>
        </p:nvSpPr>
        <p:spPr>
          <a:xfrm>
            <a:off x="2024589" y="1881246"/>
            <a:ext cx="43517"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3" name="Google Shape;313;p28"/>
          <p:cNvSpPr/>
          <p:nvPr/>
        </p:nvSpPr>
        <p:spPr>
          <a:xfrm>
            <a:off x="1955108" y="1881246"/>
            <a:ext cx="43511"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4" name="Google Shape;314;p28"/>
          <p:cNvSpPr/>
          <p:nvPr/>
        </p:nvSpPr>
        <p:spPr>
          <a:xfrm>
            <a:off x="1885633"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5" name="Google Shape;315;p28"/>
          <p:cNvSpPr/>
          <p:nvPr/>
        </p:nvSpPr>
        <p:spPr>
          <a:xfrm>
            <a:off x="1816150"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6" name="Google Shape;316;p28"/>
          <p:cNvSpPr/>
          <p:nvPr/>
        </p:nvSpPr>
        <p:spPr>
          <a:xfrm>
            <a:off x="1746675"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7" name="Google Shape;317;p28"/>
          <p:cNvSpPr/>
          <p:nvPr/>
        </p:nvSpPr>
        <p:spPr>
          <a:xfrm>
            <a:off x="1677194"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8" name="Google Shape;318;p28"/>
          <p:cNvSpPr/>
          <p:nvPr/>
        </p:nvSpPr>
        <p:spPr>
          <a:xfrm>
            <a:off x="1607712"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19" name="Google Shape;319;p28"/>
          <p:cNvSpPr/>
          <p:nvPr/>
        </p:nvSpPr>
        <p:spPr>
          <a:xfrm>
            <a:off x="1538237"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0" name="Google Shape;320;p28"/>
          <p:cNvSpPr/>
          <p:nvPr/>
        </p:nvSpPr>
        <p:spPr>
          <a:xfrm>
            <a:off x="1468749"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1" name="Google Shape;321;p28"/>
          <p:cNvSpPr/>
          <p:nvPr/>
        </p:nvSpPr>
        <p:spPr>
          <a:xfrm>
            <a:off x="1399274"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2" name="Google Shape;322;p28"/>
          <p:cNvSpPr/>
          <p:nvPr/>
        </p:nvSpPr>
        <p:spPr>
          <a:xfrm>
            <a:off x="1329792"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3" name="Google Shape;323;p28"/>
          <p:cNvSpPr/>
          <p:nvPr/>
        </p:nvSpPr>
        <p:spPr>
          <a:xfrm>
            <a:off x="1260317"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4" name="Google Shape;324;p28"/>
          <p:cNvSpPr/>
          <p:nvPr/>
        </p:nvSpPr>
        <p:spPr>
          <a:xfrm>
            <a:off x="1190834"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5" name="Google Shape;325;p28"/>
          <p:cNvSpPr/>
          <p:nvPr/>
        </p:nvSpPr>
        <p:spPr>
          <a:xfrm>
            <a:off x="912921"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6" name="Google Shape;326;p28"/>
          <p:cNvSpPr/>
          <p:nvPr/>
        </p:nvSpPr>
        <p:spPr>
          <a:xfrm>
            <a:off x="843432" y="1881246"/>
            <a:ext cx="43516"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7" name="Google Shape;327;p28"/>
          <p:cNvSpPr/>
          <p:nvPr/>
        </p:nvSpPr>
        <p:spPr>
          <a:xfrm>
            <a:off x="773957" y="1881246"/>
            <a:ext cx="43510" cy="43510"/>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8" name="Google Shape;328;p28"/>
          <p:cNvSpPr/>
          <p:nvPr/>
        </p:nvSpPr>
        <p:spPr>
          <a:xfrm>
            <a:off x="2371991" y="1950721"/>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29" name="Google Shape;329;p28"/>
          <p:cNvSpPr/>
          <p:nvPr/>
        </p:nvSpPr>
        <p:spPr>
          <a:xfrm>
            <a:off x="2302503" y="1950721"/>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0" name="Google Shape;330;p28"/>
          <p:cNvSpPr/>
          <p:nvPr/>
        </p:nvSpPr>
        <p:spPr>
          <a:xfrm>
            <a:off x="2233027" y="1950721"/>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1" name="Google Shape;331;p28"/>
          <p:cNvSpPr/>
          <p:nvPr/>
        </p:nvSpPr>
        <p:spPr>
          <a:xfrm>
            <a:off x="2163547" y="1950721"/>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2" name="Google Shape;332;p28"/>
          <p:cNvSpPr/>
          <p:nvPr/>
        </p:nvSpPr>
        <p:spPr>
          <a:xfrm>
            <a:off x="2094071" y="1950721"/>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3" name="Google Shape;333;p28"/>
          <p:cNvSpPr/>
          <p:nvPr/>
        </p:nvSpPr>
        <p:spPr>
          <a:xfrm>
            <a:off x="2024589" y="1950721"/>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4" name="Google Shape;334;p28"/>
          <p:cNvSpPr/>
          <p:nvPr/>
        </p:nvSpPr>
        <p:spPr>
          <a:xfrm>
            <a:off x="1955108" y="1950721"/>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5" name="Google Shape;335;p28"/>
          <p:cNvSpPr/>
          <p:nvPr/>
        </p:nvSpPr>
        <p:spPr>
          <a:xfrm>
            <a:off x="1885633"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6" name="Google Shape;336;p28"/>
          <p:cNvSpPr/>
          <p:nvPr/>
        </p:nvSpPr>
        <p:spPr>
          <a:xfrm>
            <a:off x="1816150"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7" name="Google Shape;337;p28"/>
          <p:cNvSpPr/>
          <p:nvPr/>
        </p:nvSpPr>
        <p:spPr>
          <a:xfrm>
            <a:off x="1746675"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8" name="Google Shape;338;p28"/>
          <p:cNvSpPr/>
          <p:nvPr/>
        </p:nvSpPr>
        <p:spPr>
          <a:xfrm>
            <a:off x="1677194"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39" name="Google Shape;339;p28"/>
          <p:cNvSpPr/>
          <p:nvPr/>
        </p:nvSpPr>
        <p:spPr>
          <a:xfrm>
            <a:off x="1607712"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0" name="Google Shape;340;p28"/>
          <p:cNvSpPr/>
          <p:nvPr/>
        </p:nvSpPr>
        <p:spPr>
          <a:xfrm>
            <a:off x="1538237"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1" name="Google Shape;341;p28"/>
          <p:cNvSpPr/>
          <p:nvPr/>
        </p:nvSpPr>
        <p:spPr>
          <a:xfrm>
            <a:off x="1468749"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2" name="Google Shape;342;p28"/>
          <p:cNvSpPr/>
          <p:nvPr/>
        </p:nvSpPr>
        <p:spPr>
          <a:xfrm>
            <a:off x="1399274"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3" name="Google Shape;343;p28"/>
          <p:cNvSpPr/>
          <p:nvPr/>
        </p:nvSpPr>
        <p:spPr>
          <a:xfrm>
            <a:off x="1329792"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4" name="Google Shape;344;p28"/>
          <p:cNvSpPr/>
          <p:nvPr/>
        </p:nvSpPr>
        <p:spPr>
          <a:xfrm>
            <a:off x="1260317"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5" name="Google Shape;345;p28"/>
          <p:cNvSpPr/>
          <p:nvPr/>
        </p:nvSpPr>
        <p:spPr>
          <a:xfrm>
            <a:off x="1190834"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6" name="Google Shape;346;p28"/>
          <p:cNvSpPr/>
          <p:nvPr/>
        </p:nvSpPr>
        <p:spPr>
          <a:xfrm>
            <a:off x="912921"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7" name="Google Shape;347;p28"/>
          <p:cNvSpPr/>
          <p:nvPr/>
        </p:nvSpPr>
        <p:spPr>
          <a:xfrm>
            <a:off x="843432" y="1950721"/>
            <a:ext cx="43516"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8" name="Google Shape;348;p28"/>
          <p:cNvSpPr/>
          <p:nvPr/>
        </p:nvSpPr>
        <p:spPr>
          <a:xfrm>
            <a:off x="773957" y="1950721"/>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49" name="Google Shape;349;p28"/>
          <p:cNvSpPr/>
          <p:nvPr/>
        </p:nvSpPr>
        <p:spPr>
          <a:xfrm>
            <a:off x="2441467" y="202019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0" name="Google Shape;350;p28"/>
          <p:cNvSpPr/>
          <p:nvPr/>
        </p:nvSpPr>
        <p:spPr>
          <a:xfrm>
            <a:off x="2371991" y="202019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1" name="Google Shape;351;p28"/>
          <p:cNvSpPr/>
          <p:nvPr/>
        </p:nvSpPr>
        <p:spPr>
          <a:xfrm>
            <a:off x="2302503" y="202019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2" name="Google Shape;352;p28"/>
          <p:cNvSpPr/>
          <p:nvPr/>
        </p:nvSpPr>
        <p:spPr>
          <a:xfrm>
            <a:off x="2233027" y="202019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3" name="Google Shape;353;p28"/>
          <p:cNvSpPr/>
          <p:nvPr/>
        </p:nvSpPr>
        <p:spPr>
          <a:xfrm>
            <a:off x="2163547" y="202019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4" name="Google Shape;354;p28"/>
          <p:cNvSpPr/>
          <p:nvPr/>
        </p:nvSpPr>
        <p:spPr>
          <a:xfrm>
            <a:off x="2094071" y="202019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5" name="Google Shape;355;p28"/>
          <p:cNvSpPr/>
          <p:nvPr/>
        </p:nvSpPr>
        <p:spPr>
          <a:xfrm>
            <a:off x="2024589" y="202019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6" name="Google Shape;356;p28"/>
          <p:cNvSpPr/>
          <p:nvPr/>
        </p:nvSpPr>
        <p:spPr>
          <a:xfrm>
            <a:off x="1955108" y="202019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7" name="Google Shape;357;p28"/>
          <p:cNvSpPr/>
          <p:nvPr/>
        </p:nvSpPr>
        <p:spPr>
          <a:xfrm>
            <a:off x="1885633"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8" name="Google Shape;358;p28"/>
          <p:cNvSpPr/>
          <p:nvPr/>
        </p:nvSpPr>
        <p:spPr>
          <a:xfrm>
            <a:off x="1816150"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59" name="Google Shape;359;p28"/>
          <p:cNvSpPr/>
          <p:nvPr/>
        </p:nvSpPr>
        <p:spPr>
          <a:xfrm>
            <a:off x="1746675"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0" name="Google Shape;360;p28"/>
          <p:cNvSpPr/>
          <p:nvPr/>
        </p:nvSpPr>
        <p:spPr>
          <a:xfrm>
            <a:off x="1677194"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1" name="Google Shape;361;p28"/>
          <p:cNvSpPr/>
          <p:nvPr/>
        </p:nvSpPr>
        <p:spPr>
          <a:xfrm>
            <a:off x="1607712"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2" name="Google Shape;362;p28"/>
          <p:cNvSpPr/>
          <p:nvPr/>
        </p:nvSpPr>
        <p:spPr>
          <a:xfrm>
            <a:off x="1538237"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3" name="Google Shape;363;p28"/>
          <p:cNvSpPr/>
          <p:nvPr/>
        </p:nvSpPr>
        <p:spPr>
          <a:xfrm>
            <a:off x="1468749"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4" name="Google Shape;364;p28"/>
          <p:cNvSpPr/>
          <p:nvPr/>
        </p:nvSpPr>
        <p:spPr>
          <a:xfrm>
            <a:off x="1399274"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5" name="Google Shape;365;p28"/>
          <p:cNvSpPr/>
          <p:nvPr/>
        </p:nvSpPr>
        <p:spPr>
          <a:xfrm>
            <a:off x="1329792"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6" name="Google Shape;366;p28"/>
          <p:cNvSpPr/>
          <p:nvPr/>
        </p:nvSpPr>
        <p:spPr>
          <a:xfrm>
            <a:off x="1260317"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7" name="Google Shape;367;p28"/>
          <p:cNvSpPr/>
          <p:nvPr/>
        </p:nvSpPr>
        <p:spPr>
          <a:xfrm>
            <a:off x="982395" y="202019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8" name="Google Shape;368;p28"/>
          <p:cNvSpPr/>
          <p:nvPr/>
        </p:nvSpPr>
        <p:spPr>
          <a:xfrm>
            <a:off x="912921"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69" name="Google Shape;369;p28"/>
          <p:cNvSpPr/>
          <p:nvPr/>
        </p:nvSpPr>
        <p:spPr>
          <a:xfrm>
            <a:off x="843432" y="2020197"/>
            <a:ext cx="43516"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0" name="Google Shape;370;p28"/>
          <p:cNvSpPr/>
          <p:nvPr/>
        </p:nvSpPr>
        <p:spPr>
          <a:xfrm>
            <a:off x="773957" y="202019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1" name="Google Shape;371;p28"/>
          <p:cNvSpPr/>
          <p:nvPr/>
        </p:nvSpPr>
        <p:spPr>
          <a:xfrm>
            <a:off x="2927819" y="2089672"/>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2" name="Google Shape;372;p28"/>
          <p:cNvSpPr/>
          <p:nvPr/>
        </p:nvSpPr>
        <p:spPr>
          <a:xfrm>
            <a:off x="2858338" y="208967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3" name="Google Shape;373;p28"/>
          <p:cNvSpPr/>
          <p:nvPr/>
        </p:nvSpPr>
        <p:spPr>
          <a:xfrm>
            <a:off x="2788863"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4" name="Google Shape;374;p28"/>
          <p:cNvSpPr/>
          <p:nvPr/>
        </p:nvSpPr>
        <p:spPr>
          <a:xfrm>
            <a:off x="2441467"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5" name="Google Shape;375;p28"/>
          <p:cNvSpPr/>
          <p:nvPr/>
        </p:nvSpPr>
        <p:spPr>
          <a:xfrm>
            <a:off x="2371991"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6" name="Google Shape;376;p28"/>
          <p:cNvSpPr/>
          <p:nvPr/>
        </p:nvSpPr>
        <p:spPr>
          <a:xfrm>
            <a:off x="2302503"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7" name="Google Shape;377;p28"/>
          <p:cNvSpPr/>
          <p:nvPr/>
        </p:nvSpPr>
        <p:spPr>
          <a:xfrm>
            <a:off x="2233027"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8" name="Google Shape;378;p28"/>
          <p:cNvSpPr/>
          <p:nvPr/>
        </p:nvSpPr>
        <p:spPr>
          <a:xfrm>
            <a:off x="2163547"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79" name="Google Shape;379;p28"/>
          <p:cNvSpPr/>
          <p:nvPr/>
        </p:nvSpPr>
        <p:spPr>
          <a:xfrm>
            <a:off x="2094071"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0" name="Google Shape;380;p28"/>
          <p:cNvSpPr/>
          <p:nvPr/>
        </p:nvSpPr>
        <p:spPr>
          <a:xfrm>
            <a:off x="2024589" y="208967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1" name="Google Shape;381;p28"/>
          <p:cNvSpPr/>
          <p:nvPr/>
        </p:nvSpPr>
        <p:spPr>
          <a:xfrm>
            <a:off x="1955108" y="208967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2" name="Google Shape;382;p28"/>
          <p:cNvSpPr/>
          <p:nvPr/>
        </p:nvSpPr>
        <p:spPr>
          <a:xfrm>
            <a:off x="1885633"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3" name="Google Shape;383;p28"/>
          <p:cNvSpPr/>
          <p:nvPr/>
        </p:nvSpPr>
        <p:spPr>
          <a:xfrm>
            <a:off x="1816150"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4" name="Google Shape;384;p28"/>
          <p:cNvSpPr/>
          <p:nvPr/>
        </p:nvSpPr>
        <p:spPr>
          <a:xfrm>
            <a:off x="1746675"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5" name="Google Shape;385;p28"/>
          <p:cNvSpPr/>
          <p:nvPr/>
        </p:nvSpPr>
        <p:spPr>
          <a:xfrm>
            <a:off x="1677194"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6" name="Google Shape;386;p28"/>
          <p:cNvSpPr/>
          <p:nvPr/>
        </p:nvSpPr>
        <p:spPr>
          <a:xfrm>
            <a:off x="1607712"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7" name="Google Shape;387;p28"/>
          <p:cNvSpPr/>
          <p:nvPr/>
        </p:nvSpPr>
        <p:spPr>
          <a:xfrm>
            <a:off x="1538237"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8" name="Google Shape;388;p28"/>
          <p:cNvSpPr/>
          <p:nvPr/>
        </p:nvSpPr>
        <p:spPr>
          <a:xfrm>
            <a:off x="1468749"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89" name="Google Shape;389;p28"/>
          <p:cNvSpPr/>
          <p:nvPr/>
        </p:nvSpPr>
        <p:spPr>
          <a:xfrm>
            <a:off x="1399274"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0" name="Google Shape;390;p28"/>
          <p:cNvSpPr/>
          <p:nvPr/>
        </p:nvSpPr>
        <p:spPr>
          <a:xfrm>
            <a:off x="1329792"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1" name="Google Shape;391;p28"/>
          <p:cNvSpPr/>
          <p:nvPr/>
        </p:nvSpPr>
        <p:spPr>
          <a:xfrm>
            <a:off x="1260317"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2" name="Google Shape;392;p28"/>
          <p:cNvSpPr/>
          <p:nvPr/>
        </p:nvSpPr>
        <p:spPr>
          <a:xfrm>
            <a:off x="1051878"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3" name="Google Shape;393;p28"/>
          <p:cNvSpPr/>
          <p:nvPr/>
        </p:nvSpPr>
        <p:spPr>
          <a:xfrm>
            <a:off x="982395" y="208967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4" name="Google Shape;394;p28"/>
          <p:cNvSpPr/>
          <p:nvPr/>
        </p:nvSpPr>
        <p:spPr>
          <a:xfrm>
            <a:off x="912921" y="2089672"/>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5" name="Google Shape;395;p28"/>
          <p:cNvSpPr/>
          <p:nvPr/>
        </p:nvSpPr>
        <p:spPr>
          <a:xfrm>
            <a:off x="843432" y="2089672"/>
            <a:ext cx="43516"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6" name="Google Shape;396;p28"/>
          <p:cNvSpPr/>
          <p:nvPr/>
        </p:nvSpPr>
        <p:spPr>
          <a:xfrm>
            <a:off x="2997307" y="215916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7" name="Google Shape;397;p28"/>
          <p:cNvSpPr/>
          <p:nvPr/>
        </p:nvSpPr>
        <p:spPr>
          <a:xfrm>
            <a:off x="2927819" y="215916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8" name="Google Shape;398;p28"/>
          <p:cNvSpPr/>
          <p:nvPr/>
        </p:nvSpPr>
        <p:spPr>
          <a:xfrm>
            <a:off x="2858338" y="215916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399" name="Google Shape;399;p28"/>
          <p:cNvSpPr/>
          <p:nvPr/>
        </p:nvSpPr>
        <p:spPr>
          <a:xfrm>
            <a:off x="2788863"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0" name="Google Shape;400;p28"/>
          <p:cNvSpPr/>
          <p:nvPr/>
        </p:nvSpPr>
        <p:spPr>
          <a:xfrm>
            <a:off x="2719381"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1" name="Google Shape;401;p28"/>
          <p:cNvSpPr/>
          <p:nvPr/>
        </p:nvSpPr>
        <p:spPr>
          <a:xfrm>
            <a:off x="2510942"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2" name="Google Shape;402;p28"/>
          <p:cNvSpPr/>
          <p:nvPr/>
        </p:nvSpPr>
        <p:spPr>
          <a:xfrm>
            <a:off x="2441467"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3" name="Google Shape;403;p28"/>
          <p:cNvSpPr/>
          <p:nvPr/>
        </p:nvSpPr>
        <p:spPr>
          <a:xfrm>
            <a:off x="2371991"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4" name="Google Shape;404;p28"/>
          <p:cNvSpPr/>
          <p:nvPr/>
        </p:nvSpPr>
        <p:spPr>
          <a:xfrm>
            <a:off x="2302503"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5" name="Google Shape;405;p28"/>
          <p:cNvSpPr/>
          <p:nvPr/>
        </p:nvSpPr>
        <p:spPr>
          <a:xfrm>
            <a:off x="2233027"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6" name="Google Shape;406;p28"/>
          <p:cNvSpPr/>
          <p:nvPr/>
        </p:nvSpPr>
        <p:spPr>
          <a:xfrm>
            <a:off x="2163547"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7" name="Google Shape;407;p28"/>
          <p:cNvSpPr/>
          <p:nvPr/>
        </p:nvSpPr>
        <p:spPr>
          <a:xfrm>
            <a:off x="2094071"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8" name="Google Shape;408;p28"/>
          <p:cNvSpPr/>
          <p:nvPr/>
        </p:nvSpPr>
        <p:spPr>
          <a:xfrm>
            <a:off x="2024589" y="215916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09" name="Google Shape;409;p28"/>
          <p:cNvSpPr/>
          <p:nvPr/>
        </p:nvSpPr>
        <p:spPr>
          <a:xfrm>
            <a:off x="1955108" y="21591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0" name="Google Shape;410;p28"/>
          <p:cNvSpPr/>
          <p:nvPr/>
        </p:nvSpPr>
        <p:spPr>
          <a:xfrm>
            <a:off x="1885633"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1" name="Google Shape;411;p28"/>
          <p:cNvSpPr/>
          <p:nvPr/>
        </p:nvSpPr>
        <p:spPr>
          <a:xfrm>
            <a:off x="1816150"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2" name="Google Shape;412;p28"/>
          <p:cNvSpPr/>
          <p:nvPr/>
        </p:nvSpPr>
        <p:spPr>
          <a:xfrm>
            <a:off x="1746675"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3" name="Google Shape;413;p28"/>
          <p:cNvSpPr/>
          <p:nvPr/>
        </p:nvSpPr>
        <p:spPr>
          <a:xfrm>
            <a:off x="1677194"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4" name="Google Shape;414;p28"/>
          <p:cNvSpPr/>
          <p:nvPr/>
        </p:nvSpPr>
        <p:spPr>
          <a:xfrm>
            <a:off x="1607712"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5" name="Google Shape;415;p28"/>
          <p:cNvSpPr/>
          <p:nvPr/>
        </p:nvSpPr>
        <p:spPr>
          <a:xfrm>
            <a:off x="1538237"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6" name="Google Shape;416;p28"/>
          <p:cNvSpPr/>
          <p:nvPr/>
        </p:nvSpPr>
        <p:spPr>
          <a:xfrm>
            <a:off x="1468749"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7" name="Google Shape;417;p28"/>
          <p:cNvSpPr/>
          <p:nvPr/>
        </p:nvSpPr>
        <p:spPr>
          <a:xfrm>
            <a:off x="1399274"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8" name="Google Shape;418;p28"/>
          <p:cNvSpPr/>
          <p:nvPr/>
        </p:nvSpPr>
        <p:spPr>
          <a:xfrm>
            <a:off x="1329792"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19" name="Google Shape;419;p28"/>
          <p:cNvSpPr/>
          <p:nvPr/>
        </p:nvSpPr>
        <p:spPr>
          <a:xfrm>
            <a:off x="1121359"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0" name="Google Shape;420;p28"/>
          <p:cNvSpPr/>
          <p:nvPr/>
        </p:nvSpPr>
        <p:spPr>
          <a:xfrm>
            <a:off x="1051878"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1" name="Google Shape;421;p28"/>
          <p:cNvSpPr/>
          <p:nvPr/>
        </p:nvSpPr>
        <p:spPr>
          <a:xfrm>
            <a:off x="982395" y="215916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2" name="Google Shape;422;p28"/>
          <p:cNvSpPr/>
          <p:nvPr/>
        </p:nvSpPr>
        <p:spPr>
          <a:xfrm>
            <a:off x="912921" y="215916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3" name="Google Shape;423;p28"/>
          <p:cNvSpPr/>
          <p:nvPr/>
        </p:nvSpPr>
        <p:spPr>
          <a:xfrm>
            <a:off x="2997307" y="2228636"/>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4" name="Google Shape;424;p28"/>
          <p:cNvSpPr/>
          <p:nvPr/>
        </p:nvSpPr>
        <p:spPr>
          <a:xfrm>
            <a:off x="2927819" y="2228636"/>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5" name="Google Shape;425;p28"/>
          <p:cNvSpPr/>
          <p:nvPr/>
        </p:nvSpPr>
        <p:spPr>
          <a:xfrm>
            <a:off x="2858338" y="2228636"/>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6" name="Google Shape;426;p28"/>
          <p:cNvSpPr/>
          <p:nvPr/>
        </p:nvSpPr>
        <p:spPr>
          <a:xfrm>
            <a:off x="2788863"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7" name="Google Shape;427;p28"/>
          <p:cNvSpPr/>
          <p:nvPr/>
        </p:nvSpPr>
        <p:spPr>
          <a:xfrm>
            <a:off x="2719381"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8" name="Google Shape;428;p28"/>
          <p:cNvSpPr/>
          <p:nvPr/>
        </p:nvSpPr>
        <p:spPr>
          <a:xfrm>
            <a:off x="2649906"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29" name="Google Shape;429;p28"/>
          <p:cNvSpPr/>
          <p:nvPr/>
        </p:nvSpPr>
        <p:spPr>
          <a:xfrm>
            <a:off x="2580430"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0" name="Google Shape;430;p28"/>
          <p:cNvSpPr/>
          <p:nvPr/>
        </p:nvSpPr>
        <p:spPr>
          <a:xfrm>
            <a:off x="2510942"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1" name="Google Shape;431;p28"/>
          <p:cNvSpPr/>
          <p:nvPr/>
        </p:nvSpPr>
        <p:spPr>
          <a:xfrm>
            <a:off x="2441467"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2" name="Google Shape;432;p28"/>
          <p:cNvSpPr/>
          <p:nvPr/>
        </p:nvSpPr>
        <p:spPr>
          <a:xfrm>
            <a:off x="2371991"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3" name="Google Shape;433;p28"/>
          <p:cNvSpPr/>
          <p:nvPr/>
        </p:nvSpPr>
        <p:spPr>
          <a:xfrm>
            <a:off x="2302503"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4" name="Google Shape;434;p28"/>
          <p:cNvSpPr/>
          <p:nvPr/>
        </p:nvSpPr>
        <p:spPr>
          <a:xfrm>
            <a:off x="2233027"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5" name="Google Shape;435;p28"/>
          <p:cNvSpPr/>
          <p:nvPr/>
        </p:nvSpPr>
        <p:spPr>
          <a:xfrm>
            <a:off x="2163547"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6" name="Google Shape;436;p28"/>
          <p:cNvSpPr/>
          <p:nvPr/>
        </p:nvSpPr>
        <p:spPr>
          <a:xfrm>
            <a:off x="2094071"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7" name="Google Shape;437;p28"/>
          <p:cNvSpPr/>
          <p:nvPr/>
        </p:nvSpPr>
        <p:spPr>
          <a:xfrm>
            <a:off x="2024589" y="2228636"/>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8" name="Google Shape;438;p28"/>
          <p:cNvSpPr/>
          <p:nvPr/>
        </p:nvSpPr>
        <p:spPr>
          <a:xfrm>
            <a:off x="1955108" y="222863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39" name="Google Shape;439;p28"/>
          <p:cNvSpPr/>
          <p:nvPr/>
        </p:nvSpPr>
        <p:spPr>
          <a:xfrm>
            <a:off x="1885633"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0" name="Google Shape;440;p28"/>
          <p:cNvSpPr/>
          <p:nvPr/>
        </p:nvSpPr>
        <p:spPr>
          <a:xfrm>
            <a:off x="1816150"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1" name="Google Shape;441;p28"/>
          <p:cNvSpPr/>
          <p:nvPr/>
        </p:nvSpPr>
        <p:spPr>
          <a:xfrm>
            <a:off x="1746675"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2" name="Google Shape;442;p28"/>
          <p:cNvSpPr/>
          <p:nvPr/>
        </p:nvSpPr>
        <p:spPr>
          <a:xfrm>
            <a:off x="1677194"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3" name="Google Shape;443;p28"/>
          <p:cNvSpPr/>
          <p:nvPr/>
        </p:nvSpPr>
        <p:spPr>
          <a:xfrm>
            <a:off x="1607712"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4" name="Google Shape;444;p28"/>
          <p:cNvSpPr/>
          <p:nvPr/>
        </p:nvSpPr>
        <p:spPr>
          <a:xfrm>
            <a:off x="1538237"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5" name="Google Shape;445;p28"/>
          <p:cNvSpPr/>
          <p:nvPr/>
        </p:nvSpPr>
        <p:spPr>
          <a:xfrm>
            <a:off x="1468749"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6" name="Google Shape;446;p28"/>
          <p:cNvSpPr/>
          <p:nvPr/>
        </p:nvSpPr>
        <p:spPr>
          <a:xfrm>
            <a:off x="1399274"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7" name="Google Shape;447;p28"/>
          <p:cNvSpPr/>
          <p:nvPr/>
        </p:nvSpPr>
        <p:spPr>
          <a:xfrm>
            <a:off x="1329792"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8" name="Google Shape;448;p28"/>
          <p:cNvSpPr/>
          <p:nvPr/>
        </p:nvSpPr>
        <p:spPr>
          <a:xfrm>
            <a:off x="1121359"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49" name="Google Shape;449;p28"/>
          <p:cNvSpPr/>
          <p:nvPr/>
        </p:nvSpPr>
        <p:spPr>
          <a:xfrm>
            <a:off x="1051878" y="222863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0" name="Google Shape;450;p28"/>
          <p:cNvSpPr/>
          <p:nvPr/>
        </p:nvSpPr>
        <p:spPr>
          <a:xfrm>
            <a:off x="982395" y="2228636"/>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1" name="Google Shape;451;p28"/>
          <p:cNvSpPr/>
          <p:nvPr/>
        </p:nvSpPr>
        <p:spPr>
          <a:xfrm>
            <a:off x="3066777"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2" name="Google Shape;452;p28"/>
          <p:cNvSpPr/>
          <p:nvPr/>
        </p:nvSpPr>
        <p:spPr>
          <a:xfrm>
            <a:off x="2997307" y="2298117"/>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3" name="Google Shape;453;p28"/>
          <p:cNvSpPr/>
          <p:nvPr/>
        </p:nvSpPr>
        <p:spPr>
          <a:xfrm>
            <a:off x="2927819" y="2298117"/>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4" name="Google Shape;454;p28"/>
          <p:cNvSpPr/>
          <p:nvPr/>
        </p:nvSpPr>
        <p:spPr>
          <a:xfrm>
            <a:off x="2858338" y="229811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5" name="Google Shape;455;p28"/>
          <p:cNvSpPr/>
          <p:nvPr/>
        </p:nvSpPr>
        <p:spPr>
          <a:xfrm>
            <a:off x="2788863"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6" name="Google Shape;456;p28"/>
          <p:cNvSpPr/>
          <p:nvPr/>
        </p:nvSpPr>
        <p:spPr>
          <a:xfrm>
            <a:off x="2719381"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7" name="Google Shape;457;p28"/>
          <p:cNvSpPr/>
          <p:nvPr/>
        </p:nvSpPr>
        <p:spPr>
          <a:xfrm>
            <a:off x="2649906"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8" name="Google Shape;458;p28"/>
          <p:cNvSpPr/>
          <p:nvPr/>
        </p:nvSpPr>
        <p:spPr>
          <a:xfrm>
            <a:off x="2580430"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59" name="Google Shape;459;p28"/>
          <p:cNvSpPr/>
          <p:nvPr/>
        </p:nvSpPr>
        <p:spPr>
          <a:xfrm>
            <a:off x="2510942"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0" name="Google Shape;460;p28"/>
          <p:cNvSpPr/>
          <p:nvPr/>
        </p:nvSpPr>
        <p:spPr>
          <a:xfrm>
            <a:off x="2441467"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1" name="Google Shape;461;p28"/>
          <p:cNvSpPr/>
          <p:nvPr/>
        </p:nvSpPr>
        <p:spPr>
          <a:xfrm>
            <a:off x="2371991"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2" name="Google Shape;462;p28"/>
          <p:cNvSpPr/>
          <p:nvPr/>
        </p:nvSpPr>
        <p:spPr>
          <a:xfrm>
            <a:off x="2302503"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3" name="Google Shape;463;p28"/>
          <p:cNvSpPr/>
          <p:nvPr/>
        </p:nvSpPr>
        <p:spPr>
          <a:xfrm>
            <a:off x="2233027"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4" name="Google Shape;464;p28"/>
          <p:cNvSpPr/>
          <p:nvPr/>
        </p:nvSpPr>
        <p:spPr>
          <a:xfrm>
            <a:off x="2163547"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5" name="Google Shape;465;p28"/>
          <p:cNvSpPr/>
          <p:nvPr/>
        </p:nvSpPr>
        <p:spPr>
          <a:xfrm>
            <a:off x="2094071"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6" name="Google Shape;466;p28"/>
          <p:cNvSpPr/>
          <p:nvPr/>
        </p:nvSpPr>
        <p:spPr>
          <a:xfrm>
            <a:off x="2024589" y="229811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7" name="Google Shape;467;p28"/>
          <p:cNvSpPr/>
          <p:nvPr/>
        </p:nvSpPr>
        <p:spPr>
          <a:xfrm>
            <a:off x="1955108" y="229811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8" name="Google Shape;468;p28"/>
          <p:cNvSpPr/>
          <p:nvPr/>
        </p:nvSpPr>
        <p:spPr>
          <a:xfrm>
            <a:off x="1885633"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69" name="Google Shape;469;p28"/>
          <p:cNvSpPr/>
          <p:nvPr/>
        </p:nvSpPr>
        <p:spPr>
          <a:xfrm>
            <a:off x="1816150"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0" name="Google Shape;470;p28"/>
          <p:cNvSpPr/>
          <p:nvPr/>
        </p:nvSpPr>
        <p:spPr>
          <a:xfrm>
            <a:off x="1746675"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1" name="Google Shape;471;p28"/>
          <p:cNvSpPr/>
          <p:nvPr/>
        </p:nvSpPr>
        <p:spPr>
          <a:xfrm>
            <a:off x="1677194"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2" name="Google Shape;472;p28"/>
          <p:cNvSpPr/>
          <p:nvPr/>
        </p:nvSpPr>
        <p:spPr>
          <a:xfrm>
            <a:off x="1607712"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3" name="Google Shape;473;p28"/>
          <p:cNvSpPr/>
          <p:nvPr/>
        </p:nvSpPr>
        <p:spPr>
          <a:xfrm>
            <a:off x="1538237"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4" name="Google Shape;474;p28"/>
          <p:cNvSpPr/>
          <p:nvPr/>
        </p:nvSpPr>
        <p:spPr>
          <a:xfrm>
            <a:off x="1468749"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5" name="Google Shape;475;p28"/>
          <p:cNvSpPr/>
          <p:nvPr/>
        </p:nvSpPr>
        <p:spPr>
          <a:xfrm>
            <a:off x="1399274"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6" name="Google Shape;476;p28"/>
          <p:cNvSpPr/>
          <p:nvPr/>
        </p:nvSpPr>
        <p:spPr>
          <a:xfrm>
            <a:off x="1190834"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7" name="Google Shape;477;p28"/>
          <p:cNvSpPr/>
          <p:nvPr/>
        </p:nvSpPr>
        <p:spPr>
          <a:xfrm>
            <a:off x="1121359"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8" name="Google Shape;478;p28"/>
          <p:cNvSpPr/>
          <p:nvPr/>
        </p:nvSpPr>
        <p:spPr>
          <a:xfrm>
            <a:off x="1051878" y="229811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79" name="Google Shape;479;p28"/>
          <p:cNvSpPr/>
          <p:nvPr/>
        </p:nvSpPr>
        <p:spPr>
          <a:xfrm>
            <a:off x="982395" y="229811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0" name="Google Shape;480;p28"/>
          <p:cNvSpPr/>
          <p:nvPr/>
        </p:nvSpPr>
        <p:spPr>
          <a:xfrm>
            <a:off x="3066777"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1" name="Google Shape;481;p28"/>
          <p:cNvSpPr/>
          <p:nvPr/>
        </p:nvSpPr>
        <p:spPr>
          <a:xfrm>
            <a:off x="2997307" y="2367599"/>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2" name="Google Shape;482;p28"/>
          <p:cNvSpPr/>
          <p:nvPr/>
        </p:nvSpPr>
        <p:spPr>
          <a:xfrm>
            <a:off x="2927819" y="2367599"/>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3" name="Google Shape;483;p28"/>
          <p:cNvSpPr/>
          <p:nvPr/>
        </p:nvSpPr>
        <p:spPr>
          <a:xfrm>
            <a:off x="2858338" y="2367599"/>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4" name="Google Shape;484;p28"/>
          <p:cNvSpPr/>
          <p:nvPr/>
        </p:nvSpPr>
        <p:spPr>
          <a:xfrm>
            <a:off x="2788863"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5" name="Google Shape;485;p28"/>
          <p:cNvSpPr/>
          <p:nvPr/>
        </p:nvSpPr>
        <p:spPr>
          <a:xfrm>
            <a:off x="2719381"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6" name="Google Shape;486;p28"/>
          <p:cNvSpPr/>
          <p:nvPr/>
        </p:nvSpPr>
        <p:spPr>
          <a:xfrm>
            <a:off x="2649906"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7" name="Google Shape;487;p28"/>
          <p:cNvSpPr/>
          <p:nvPr/>
        </p:nvSpPr>
        <p:spPr>
          <a:xfrm>
            <a:off x="2580430"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8" name="Google Shape;488;p28"/>
          <p:cNvSpPr/>
          <p:nvPr/>
        </p:nvSpPr>
        <p:spPr>
          <a:xfrm>
            <a:off x="2510942"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89" name="Google Shape;489;p28"/>
          <p:cNvSpPr/>
          <p:nvPr/>
        </p:nvSpPr>
        <p:spPr>
          <a:xfrm>
            <a:off x="2441467"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0" name="Google Shape;490;p28"/>
          <p:cNvSpPr/>
          <p:nvPr/>
        </p:nvSpPr>
        <p:spPr>
          <a:xfrm>
            <a:off x="2371991"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1" name="Google Shape;491;p28"/>
          <p:cNvSpPr/>
          <p:nvPr/>
        </p:nvSpPr>
        <p:spPr>
          <a:xfrm>
            <a:off x="2302503"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2" name="Google Shape;492;p28"/>
          <p:cNvSpPr/>
          <p:nvPr/>
        </p:nvSpPr>
        <p:spPr>
          <a:xfrm>
            <a:off x="2233027"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3" name="Google Shape;493;p28"/>
          <p:cNvSpPr/>
          <p:nvPr/>
        </p:nvSpPr>
        <p:spPr>
          <a:xfrm>
            <a:off x="2163547"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4" name="Google Shape;494;p28"/>
          <p:cNvSpPr/>
          <p:nvPr/>
        </p:nvSpPr>
        <p:spPr>
          <a:xfrm>
            <a:off x="2094071"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5" name="Google Shape;495;p28"/>
          <p:cNvSpPr/>
          <p:nvPr/>
        </p:nvSpPr>
        <p:spPr>
          <a:xfrm>
            <a:off x="2024589" y="2367599"/>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6" name="Google Shape;496;p28"/>
          <p:cNvSpPr/>
          <p:nvPr/>
        </p:nvSpPr>
        <p:spPr>
          <a:xfrm>
            <a:off x="1955108" y="2367599"/>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7" name="Google Shape;497;p28"/>
          <p:cNvSpPr/>
          <p:nvPr/>
        </p:nvSpPr>
        <p:spPr>
          <a:xfrm>
            <a:off x="1885633"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8" name="Google Shape;498;p28"/>
          <p:cNvSpPr/>
          <p:nvPr/>
        </p:nvSpPr>
        <p:spPr>
          <a:xfrm>
            <a:off x="1816150"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499" name="Google Shape;499;p28"/>
          <p:cNvSpPr/>
          <p:nvPr/>
        </p:nvSpPr>
        <p:spPr>
          <a:xfrm>
            <a:off x="1746675"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0" name="Google Shape;500;p28"/>
          <p:cNvSpPr/>
          <p:nvPr/>
        </p:nvSpPr>
        <p:spPr>
          <a:xfrm>
            <a:off x="1677194"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1" name="Google Shape;501;p28"/>
          <p:cNvSpPr/>
          <p:nvPr/>
        </p:nvSpPr>
        <p:spPr>
          <a:xfrm>
            <a:off x="1607712"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2" name="Google Shape;502;p28"/>
          <p:cNvSpPr/>
          <p:nvPr/>
        </p:nvSpPr>
        <p:spPr>
          <a:xfrm>
            <a:off x="1538237"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3" name="Google Shape;503;p28"/>
          <p:cNvSpPr/>
          <p:nvPr/>
        </p:nvSpPr>
        <p:spPr>
          <a:xfrm>
            <a:off x="1468749"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4" name="Google Shape;504;p28"/>
          <p:cNvSpPr/>
          <p:nvPr/>
        </p:nvSpPr>
        <p:spPr>
          <a:xfrm>
            <a:off x="1190834"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5" name="Google Shape;505;p28"/>
          <p:cNvSpPr/>
          <p:nvPr/>
        </p:nvSpPr>
        <p:spPr>
          <a:xfrm>
            <a:off x="1121359"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6" name="Google Shape;506;p28"/>
          <p:cNvSpPr/>
          <p:nvPr/>
        </p:nvSpPr>
        <p:spPr>
          <a:xfrm>
            <a:off x="1051878"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7" name="Google Shape;507;p28"/>
          <p:cNvSpPr/>
          <p:nvPr/>
        </p:nvSpPr>
        <p:spPr>
          <a:xfrm>
            <a:off x="982395" y="2367599"/>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8" name="Google Shape;508;p28"/>
          <p:cNvSpPr/>
          <p:nvPr/>
        </p:nvSpPr>
        <p:spPr>
          <a:xfrm>
            <a:off x="912921" y="2367599"/>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09" name="Google Shape;509;p28"/>
          <p:cNvSpPr/>
          <p:nvPr/>
        </p:nvSpPr>
        <p:spPr>
          <a:xfrm>
            <a:off x="843432" y="2367599"/>
            <a:ext cx="43516"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0" name="Google Shape;510;p28"/>
          <p:cNvSpPr/>
          <p:nvPr/>
        </p:nvSpPr>
        <p:spPr>
          <a:xfrm>
            <a:off x="3136252"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1" name="Google Shape;511;p28"/>
          <p:cNvSpPr/>
          <p:nvPr/>
        </p:nvSpPr>
        <p:spPr>
          <a:xfrm>
            <a:off x="3066777"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2" name="Google Shape;512;p28"/>
          <p:cNvSpPr/>
          <p:nvPr/>
        </p:nvSpPr>
        <p:spPr>
          <a:xfrm>
            <a:off x="2997307" y="2437074"/>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3" name="Google Shape;513;p28"/>
          <p:cNvSpPr/>
          <p:nvPr/>
        </p:nvSpPr>
        <p:spPr>
          <a:xfrm>
            <a:off x="2927819" y="2437074"/>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4" name="Google Shape;514;p28"/>
          <p:cNvSpPr/>
          <p:nvPr/>
        </p:nvSpPr>
        <p:spPr>
          <a:xfrm>
            <a:off x="2858338" y="243707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5" name="Google Shape;515;p28"/>
          <p:cNvSpPr/>
          <p:nvPr/>
        </p:nvSpPr>
        <p:spPr>
          <a:xfrm>
            <a:off x="2788863"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6" name="Google Shape;516;p28"/>
          <p:cNvSpPr/>
          <p:nvPr/>
        </p:nvSpPr>
        <p:spPr>
          <a:xfrm>
            <a:off x="2719381"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7" name="Google Shape;517;p28"/>
          <p:cNvSpPr/>
          <p:nvPr/>
        </p:nvSpPr>
        <p:spPr>
          <a:xfrm>
            <a:off x="2649906"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8" name="Google Shape;518;p28"/>
          <p:cNvSpPr/>
          <p:nvPr/>
        </p:nvSpPr>
        <p:spPr>
          <a:xfrm>
            <a:off x="2580430"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19" name="Google Shape;519;p28"/>
          <p:cNvSpPr/>
          <p:nvPr/>
        </p:nvSpPr>
        <p:spPr>
          <a:xfrm>
            <a:off x="2510942"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0" name="Google Shape;520;p28"/>
          <p:cNvSpPr/>
          <p:nvPr/>
        </p:nvSpPr>
        <p:spPr>
          <a:xfrm>
            <a:off x="2441467"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1" name="Google Shape;521;p28"/>
          <p:cNvSpPr/>
          <p:nvPr/>
        </p:nvSpPr>
        <p:spPr>
          <a:xfrm>
            <a:off x="2371991"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2" name="Google Shape;522;p28"/>
          <p:cNvSpPr/>
          <p:nvPr/>
        </p:nvSpPr>
        <p:spPr>
          <a:xfrm>
            <a:off x="2302503"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3" name="Google Shape;523;p28"/>
          <p:cNvSpPr/>
          <p:nvPr/>
        </p:nvSpPr>
        <p:spPr>
          <a:xfrm>
            <a:off x="2233027"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4" name="Google Shape;524;p28"/>
          <p:cNvSpPr/>
          <p:nvPr/>
        </p:nvSpPr>
        <p:spPr>
          <a:xfrm>
            <a:off x="2163547"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5" name="Google Shape;525;p28"/>
          <p:cNvSpPr/>
          <p:nvPr/>
        </p:nvSpPr>
        <p:spPr>
          <a:xfrm>
            <a:off x="2094071"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6" name="Google Shape;526;p28"/>
          <p:cNvSpPr/>
          <p:nvPr/>
        </p:nvSpPr>
        <p:spPr>
          <a:xfrm>
            <a:off x="2024589" y="243707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7" name="Google Shape;527;p28"/>
          <p:cNvSpPr/>
          <p:nvPr/>
        </p:nvSpPr>
        <p:spPr>
          <a:xfrm>
            <a:off x="1955108" y="24370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8" name="Google Shape;528;p28"/>
          <p:cNvSpPr/>
          <p:nvPr/>
        </p:nvSpPr>
        <p:spPr>
          <a:xfrm>
            <a:off x="1885633"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29" name="Google Shape;529;p28"/>
          <p:cNvSpPr/>
          <p:nvPr/>
        </p:nvSpPr>
        <p:spPr>
          <a:xfrm>
            <a:off x="1816150"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0" name="Google Shape;530;p28"/>
          <p:cNvSpPr/>
          <p:nvPr/>
        </p:nvSpPr>
        <p:spPr>
          <a:xfrm>
            <a:off x="1746675"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1" name="Google Shape;531;p28"/>
          <p:cNvSpPr/>
          <p:nvPr/>
        </p:nvSpPr>
        <p:spPr>
          <a:xfrm>
            <a:off x="1677194"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2" name="Google Shape;532;p28"/>
          <p:cNvSpPr/>
          <p:nvPr/>
        </p:nvSpPr>
        <p:spPr>
          <a:xfrm>
            <a:off x="1607712"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3" name="Google Shape;533;p28"/>
          <p:cNvSpPr/>
          <p:nvPr/>
        </p:nvSpPr>
        <p:spPr>
          <a:xfrm>
            <a:off x="1538237"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4" name="Google Shape;534;p28"/>
          <p:cNvSpPr/>
          <p:nvPr/>
        </p:nvSpPr>
        <p:spPr>
          <a:xfrm>
            <a:off x="1260317"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5" name="Google Shape;535;p28"/>
          <p:cNvSpPr/>
          <p:nvPr/>
        </p:nvSpPr>
        <p:spPr>
          <a:xfrm>
            <a:off x="1190834"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6" name="Google Shape;536;p28"/>
          <p:cNvSpPr/>
          <p:nvPr/>
        </p:nvSpPr>
        <p:spPr>
          <a:xfrm>
            <a:off x="1121359"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7" name="Google Shape;537;p28"/>
          <p:cNvSpPr/>
          <p:nvPr/>
        </p:nvSpPr>
        <p:spPr>
          <a:xfrm>
            <a:off x="1051878"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8" name="Google Shape;538;p28"/>
          <p:cNvSpPr/>
          <p:nvPr/>
        </p:nvSpPr>
        <p:spPr>
          <a:xfrm>
            <a:off x="982395" y="243707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39" name="Google Shape;539;p28"/>
          <p:cNvSpPr/>
          <p:nvPr/>
        </p:nvSpPr>
        <p:spPr>
          <a:xfrm>
            <a:off x="912921" y="2437074"/>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0" name="Google Shape;540;p28"/>
          <p:cNvSpPr/>
          <p:nvPr/>
        </p:nvSpPr>
        <p:spPr>
          <a:xfrm>
            <a:off x="3205734"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1" name="Google Shape;541;p28"/>
          <p:cNvSpPr/>
          <p:nvPr/>
        </p:nvSpPr>
        <p:spPr>
          <a:xfrm>
            <a:off x="3136252"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2" name="Google Shape;542;p28"/>
          <p:cNvSpPr/>
          <p:nvPr/>
        </p:nvSpPr>
        <p:spPr>
          <a:xfrm>
            <a:off x="3066777"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3" name="Google Shape;543;p28"/>
          <p:cNvSpPr/>
          <p:nvPr/>
        </p:nvSpPr>
        <p:spPr>
          <a:xfrm>
            <a:off x="2997307" y="2506556"/>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4" name="Google Shape;544;p28"/>
          <p:cNvSpPr/>
          <p:nvPr/>
        </p:nvSpPr>
        <p:spPr>
          <a:xfrm>
            <a:off x="2927819" y="2506556"/>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5" name="Google Shape;545;p28"/>
          <p:cNvSpPr/>
          <p:nvPr/>
        </p:nvSpPr>
        <p:spPr>
          <a:xfrm>
            <a:off x="2858338" y="250655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6" name="Google Shape;546;p28"/>
          <p:cNvSpPr/>
          <p:nvPr/>
        </p:nvSpPr>
        <p:spPr>
          <a:xfrm>
            <a:off x="2788863"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7" name="Google Shape;547;p28"/>
          <p:cNvSpPr/>
          <p:nvPr/>
        </p:nvSpPr>
        <p:spPr>
          <a:xfrm>
            <a:off x="2719381"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8" name="Google Shape;548;p28"/>
          <p:cNvSpPr/>
          <p:nvPr/>
        </p:nvSpPr>
        <p:spPr>
          <a:xfrm>
            <a:off x="2649906"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49" name="Google Shape;549;p28"/>
          <p:cNvSpPr/>
          <p:nvPr/>
        </p:nvSpPr>
        <p:spPr>
          <a:xfrm>
            <a:off x="2580430"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0" name="Google Shape;550;p28"/>
          <p:cNvSpPr/>
          <p:nvPr/>
        </p:nvSpPr>
        <p:spPr>
          <a:xfrm>
            <a:off x="2510942"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1" name="Google Shape;551;p28"/>
          <p:cNvSpPr/>
          <p:nvPr/>
        </p:nvSpPr>
        <p:spPr>
          <a:xfrm>
            <a:off x="2441467"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2" name="Google Shape;552;p28"/>
          <p:cNvSpPr/>
          <p:nvPr/>
        </p:nvSpPr>
        <p:spPr>
          <a:xfrm>
            <a:off x="2371991"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3" name="Google Shape;553;p28"/>
          <p:cNvSpPr/>
          <p:nvPr/>
        </p:nvSpPr>
        <p:spPr>
          <a:xfrm>
            <a:off x="2302503"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4" name="Google Shape;554;p28"/>
          <p:cNvSpPr/>
          <p:nvPr/>
        </p:nvSpPr>
        <p:spPr>
          <a:xfrm>
            <a:off x="2233027"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5" name="Google Shape;555;p28"/>
          <p:cNvSpPr/>
          <p:nvPr/>
        </p:nvSpPr>
        <p:spPr>
          <a:xfrm>
            <a:off x="2163547"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6" name="Google Shape;556;p28"/>
          <p:cNvSpPr/>
          <p:nvPr/>
        </p:nvSpPr>
        <p:spPr>
          <a:xfrm>
            <a:off x="2094071"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7" name="Google Shape;557;p28"/>
          <p:cNvSpPr/>
          <p:nvPr/>
        </p:nvSpPr>
        <p:spPr>
          <a:xfrm>
            <a:off x="2024589" y="250655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8" name="Google Shape;558;p28"/>
          <p:cNvSpPr/>
          <p:nvPr/>
        </p:nvSpPr>
        <p:spPr>
          <a:xfrm>
            <a:off x="1955108" y="250655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59" name="Google Shape;559;p28"/>
          <p:cNvSpPr/>
          <p:nvPr/>
        </p:nvSpPr>
        <p:spPr>
          <a:xfrm>
            <a:off x="1885633"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0" name="Google Shape;560;p28"/>
          <p:cNvSpPr/>
          <p:nvPr/>
        </p:nvSpPr>
        <p:spPr>
          <a:xfrm>
            <a:off x="1816150"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1" name="Google Shape;561;p28"/>
          <p:cNvSpPr/>
          <p:nvPr/>
        </p:nvSpPr>
        <p:spPr>
          <a:xfrm>
            <a:off x="1746675"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2" name="Google Shape;562;p28"/>
          <p:cNvSpPr/>
          <p:nvPr/>
        </p:nvSpPr>
        <p:spPr>
          <a:xfrm>
            <a:off x="1677194"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3" name="Google Shape;563;p28"/>
          <p:cNvSpPr/>
          <p:nvPr/>
        </p:nvSpPr>
        <p:spPr>
          <a:xfrm>
            <a:off x="1607712"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4" name="Google Shape;564;p28"/>
          <p:cNvSpPr/>
          <p:nvPr/>
        </p:nvSpPr>
        <p:spPr>
          <a:xfrm>
            <a:off x="1538237"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5" name="Google Shape;565;p28"/>
          <p:cNvSpPr/>
          <p:nvPr/>
        </p:nvSpPr>
        <p:spPr>
          <a:xfrm>
            <a:off x="1260317"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6" name="Google Shape;566;p28"/>
          <p:cNvSpPr/>
          <p:nvPr/>
        </p:nvSpPr>
        <p:spPr>
          <a:xfrm>
            <a:off x="1190834"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7" name="Google Shape;567;p28"/>
          <p:cNvSpPr/>
          <p:nvPr/>
        </p:nvSpPr>
        <p:spPr>
          <a:xfrm>
            <a:off x="1121359"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8" name="Google Shape;568;p28"/>
          <p:cNvSpPr/>
          <p:nvPr/>
        </p:nvSpPr>
        <p:spPr>
          <a:xfrm>
            <a:off x="1051878" y="2506556"/>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69" name="Google Shape;569;p28"/>
          <p:cNvSpPr/>
          <p:nvPr/>
        </p:nvSpPr>
        <p:spPr>
          <a:xfrm>
            <a:off x="982395" y="250655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0" name="Google Shape;570;p28"/>
          <p:cNvSpPr/>
          <p:nvPr/>
        </p:nvSpPr>
        <p:spPr>
          <a:xfrm>
            <a:off x="3205734"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1" name="Google Shape;571;p28"/>
          <p:cNvSpPr/>
          <p:nvPr/>
        </p:nvSpPr>
        <p:spPr>
          <a:xfrm>
            <a:off x="3136252"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2" name="Google Shape;572;p28"/>
          <p:cNvSpPr/>
          <p:nvPr/>
        </p:nvSpPr>
        <p:spPr>
          <a:xfrm>
            <a:off x="3066777"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3" name="Google Shape;573;p28"/>
          <p:cNvSpPr/>
          <p:nvPr/>
        </p:nvSpPr>
        <p:spPr>
          <a:xfrm>
            <a:off x="2997307" y="2576037"/>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4" name="Google Shape;574;p28"/>
          <p:cNvSpPr/>
          <p:nvPr/>
        </p:nvSpPr>
        <p:spPr>
          <a:xfrm>
            <a:off x="2927819" y="2576037"/>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5" name="Google Shape;575;p28"/>
          <p:cNvSpPr/>
          <p:nvPr/>
        </p:nvSpPr>
        <p:spPr>
          <a:xfrm>
            <a:off x="2858338" y="257603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6" name="Google Shape;576;p28"/>
          <p:cNvSpPr/>
          <p:nvPr/>
        </p:nvSpPr>
        <p:spPr>
          <a:xfrm>
            <a:off x="2788863"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7" name="Google Shape;577;p28"/>
          <p:cNvSpPr/>
          <p:nvPr/>
        </p:nvSpPr>
        <p:spPr>
          <a:xfrm>
            <a:off x="2719381"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8" name="Google Shape;578;p28"/>
          <p:cNvSpPr/>
          <p:nvPr/>
        </p:nvSpPr>
        <p:spPr>
          <a:xfrm>
            <a:off x="2649906"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79" name="Google Shape;579;p28"/>
          <p:cNvSpPr/>
          <p:nvPr/>
        </p:nvSpPr>
        <p:spPr>
          <a:xfrm>
            <a:off x="2580430"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0" name="Google Shape;580;p28"/>
          <p:cNvSpPr/>
          <p:nvPr/>
        </p:nvSpPr>
        <p:spPr>
          <a:xfrm>
            <a:off x="2510942"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1" name="Google Shape;581;p28"/>
          <p:cNvSpPr/>
          <p:nvPr/>
        </p:nvSpPr>
        <p:spPr>
          <a:xfrm>
            <a:off x="2441467"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2" name="Google Shape;582;p28"/>
          <p:cNvSpPr/>
          <p:nvPr/>
        </p:nvSpPr>
        <p:spPr>
          <a:xfrm>
            <a:off x="2371991"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3" name="Google Shape;583;p28"/>
          <p:cNvSpPr/>
          <p:nvPr/>
        </p:nvSpPr>
        <p:spPr>
          <a:xfrm>
            <a:off x="2302503"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4" name="Google Shape;584;p28"/>
          <p:cNvSpPr/>
          <p:nvPr/>
        </p:nvSpPr>
        <p:spPr>
          <a:xfrm>
            <a:off x="2233027"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5" name="Google Shape;585;p28"/>
          <p:cNvSpPr/>
          <p:nvPr/>
        </p:nvSpPr>
        <p:spPr>
          <a:xfrm>
            <a:off x="2163547"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6" name="Google Shape;586;p28"/>
          <p:cNvSpPr/>
          <p:nvPr/>
        </p:nvSpPr>
        <p:spPr>
          <a:xfrm>
            <a:off x="2094071"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7" name="Google Shape;587;p28"/>
          <p:cNvSpPr/>
          <p:nvPr/>
        </p:nvSpPr>
        <p:spPr>
          <a:xfrm>
            <a:off x="2024589" y="257603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8" name="Google Shape;588;p28"/>
          <p:cNvSpPr/>
          <p:nvPr/>
        </p:nvSpPr>
        <p:spPr>
          <a:xfrm>
            <a:off x="1955108" y="25760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89" name="Google Shape;589;p28"/>
          <p:cNvSpPr/>
          <p:nvPr/>
        </p:nvSpPr>
        <p:spPr>
          <a:xfrm>
            <a:off x="1885633"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0" name="Google Shape;590;p28"/>
          <p:cNvSpPr/>
          <p:nvPr/>
        </p:nvSpPr>
        <p:spPr>
          <a:xfrm>
            <a:off x="1816150"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1" name="Google Shape;591;p28"/>
          <p:cNvSpPr/>
          <p:nvPr/>
        </p:nvSpPr>
        <p:spPr>
          <a:xfrm>
            <a:off x="1746675"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2" name="Google Shape;592;p28"/>
          <p:cNvSpPr/>
          <p:nvPr/>
        </p:nvSpPr>
        <p:spPr>
          <a:xfrm>
            <a:off x="1677194"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3" name="Google Shape;593;p28"/>
          <p:cNvSpPr/>
          <p:nvPr/>
        </p:nvSpPr>
        <p:spPr>
          <a:xfrm>
            <a:off x="1607712"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4" name="Google Shape;594;p28"/>
          <p:cNvSpPr/>
          <p:nvPr/>
        </p:nvSpPr>
        <p:spPr>
          <a:xfrm>
            <a:off x="1329792"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5" name="Google Shape;595;p28"/>
          <p:cNvSpPr/>
          <p:nvPr/>
        </p:nvSpPr>
        <p:spPr>
          <a:xfrm>
            <a:off x="1260317"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6" name="Google Shape;596;p28"/>
          <p:cNvSpPr/>
          <p:nvPr/>
        </p:nvSpPr>
        <p:spPr>
          <a:xfrm>
            <a:off x="1190834"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7" name="Google Shape;597;p28"/>
          <p:cNvSpPr/>
          <p:nvPr/>
        </p:nvSpPr>
        <p:spPr>
          <a:xfrm>
            <a:off x="1121359"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8" name="Google Shape;598;p28"/>
          <p:cNvSpPr/>
          <p:nvPr/>
        </p:nvSpPr>
        <p:spPr>
          <a:xfrm>
            <a:off x="1051878" y="257603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599" name="Google Shape;599;p28"/>
          <p:cNvSpPr/>
          <p:nvPr/>
        </p:nvSpPr>
        <p:spPr>
          <a:xfrm>
            <a:off x="3275215"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0" name="Google Shape;600;p28"/>
          <p:cNvSpPr/>
          <p:nvPr/>
        </p:nvSpPr>
        <p:spPr>
          <a:xfrm>
            <a:off x="3205734"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1" name="Google Shape;601;p28"/>
          <p:cNvSpPr/>
          <p:nvPr/>
        </p:nvSpPr>
        <p:spPr>
          <a:xfrm>
            <a:off x="3136252"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2" name="Google Shape;602;p28"/>
          <p:cNvSpPr/>
          <p:nvPr/>
        </p:nvSpPr>
        <p:spPr>
          <a:xfrm>
            <a:off x="3066777"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3" name="Google Shape;603;p28"/>
          <p:cNvSpPr/>
          <p:nvPr/>
        </p:nvSpPr>
        <p:spPr>
          <a:xfrm>
            <a:off x="2997307" y="2645513"/>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4" name="Google Shape;604;p28"/>
          <p:cNvSpPr/>
          <p:nvPr/>
        </p:nvSpPr>
        <p:spPr>
          <a:xfrm>
            <a:off x="2927819" y="2645513"/>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5" name="Google Shape;605;p28"/>
          <p:cNvSpPr/>
          <p:nvPr/>
        </p:nvSpPr>
        <p:spPr>
          <a:xfrm>
            <a:off x="2858338" y="264551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6" name="Google Shape;606;p28"/>
          <p:cNvSpPr/>
          <p:nvPr/>
        </p:nvSpPr>
        <p:spPr>
          <a:xfrm>
            <a:off x="2788863"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7" name="Google Shape;607;p28"/>
          <p:cNvSpPr/>
          <p:nvPr/>
        </p:nvSpPr>
        <p:spPr>
          <a:xfrm>
            <a:off x="2580430"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8" name="Google Shape;608;p28"/>
          <p:cNvSpPr/>
          <p:nvPr/>
        </p:nvSpPr>
        <p:spPr>
          <a:xfrm>
            <a:off x="2510942"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09" name="Google Shape;609;p28"/>
          <p:cNvSpPr/>
          <p:nvPr/>
        </p:nvSpPr>
        <p:spPr>
          <a:xfrm>
            <a:off x="2441467"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0" name="Google Shape;610;p28"/>
          <p:cNvSpPr/>
          <p:nvPr/>
        </p:nvSpPr>
        <p:spPr>
          <a:xfrm>
            <a:off x="2371991"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1" name="Google Shape;611;p28"/>
          <p:cNvSpPr/>
          <p:nvPr/>
        </p:nvSpPr>
        <p:spPr>
          <a:xfrm>
            <a:off x="2302503"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2" name="Google Shape;612;p28"/>
          <p:cNvSpPr/>
          <p:nvPr/>
        </p:nvSpPr>
        <p:spPr>
          <a:xfrm>
            <a:off x="2233027"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3" name="Google Shape;613;p28"/>
          <p:cNvSpPr/>
          <p:nvPr/>
        </p:nvSpPr>
        <p:spPr>
          <a:xfrm>
            <a:off x="2163547"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4" name="Google Shape;614;p28"/>
          <p:cNvSpPr/>
          <p:nvPr/>
        </p:nvSpPr>
        <p:spPr>
          <a:xfrm>
            <a:off x="2094071"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5" name="Google Shape;615;p28"/>
          <p:cNvSpPr/>
          <p:nvPr/>
        </p:nvSpPr>
        <p:spPr>
          <a:xfrm>
            <a:off x="2024589" y="264551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6" name="Google Shape;616;p28"/>
          <p:cNvSpPr/>
          <p:nvPr/>
        </p:nvSpPr>
        <p:spPr>
          <a:xfrm>
            <a:off x="1955108" y="264551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7" name="Google Shape;617;p28"/>
          <p:cNvSpPr/>
          <p:nvPr/>
        </p:nvSpPr>
        <p:spPr>
          <a:xfrm>
            <a:off x="1885633" y="2645513"/>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8" name="Google Shape;618;p28"/>
          <p:cNvSpPr/>
          <p:nvPr/>
        </p:nvSpPr>
        <p:spPr>
          <a:xfrm>
            <a:off x="1816150" y="2645513"/>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19" name="Google Shape;619;p28"/>
          <p:cNvSpPr/>
          <p:nvPr/>
        </p:nvSpPr>
        <p:spPr>
          <a:xfrm>
            <a:off x="1746675" y="2645513"/>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0" name="Google Shape;620;p28"/>
          <p:cNvSpPr/>
          <p:nvPr/>
        </p:nvSpPr>
        <p:spPr>
          <a:xfrm>
            <a:off x="1399274" y="2645513"/>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1" name="Google Shape;621;p28"/>
          <p:cNvSpPr/>
          <p:nvPr/>
        </p:nvSpPr>
        <p:spPr>
          <a:xfrm>
            <a:off x="1329792" y="2645513"/>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2" name="Google Shape;622;p28"/>
          <p:cNvSpPr/>
          <p:nvPr/>
        </p:nvSpPr>
        <p:spPr>
          <a:xfrm>
            <a:off x="1260317" y="2645513"/>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3" name="Google Shape;623;p28"/>
          <p:cNvSpPr/>
          <p:nvPr/>
        </p:nvSpPr>
        <p:spPr>
          <a:xfrm>
            <a:off x="1190834" y="2645513"/>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4" name="Google Shape;624;p28"/>
          <p:cNvSpPr/>
          <p:nvPr/>
        </p:nvSpPr>
        <p:spPr>
          <a:xfrm>
            <a:off x="3553135"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5" name="Google Shape;625;p28"/>
          <p:cNvSpPr/>
          <p:nvPr/>
        </p:nvSpPr>
        <p:spPr>
          <a:xfrm>
            <a:off x="3483660"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6" name="Google Shape;626;p28"/>
          <p:cNvSpPr/>
          <p:nvPr/>
        </p:nvSpPr>
        <p:spPr>
          <a:xfrm>
            <a:off x="3414172"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7" name="Google Shape;627;p28"/>
          <p:cNvSpPr/>
          <p:nvPr/>
        </p:nvSpPr>
        <p:spPr>
          <a:xfrm>
            <a:off x="3344697"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8" name="Google Shape;628;p28"/>
          <p:cNvSpPr/>
          <p:nvPr/>
        </p:nvSpPr>
        <p:spPr>
          <a:xfrm>
            <a:off x="3275215"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29" name="Google Shape;629;p28"/>
          <p:cNvSpPr/>
          <p:nvPr/>
        </p:nvSpPr>
        <p:spPr>
          <a:xfrm>
            <a:off x="3066777"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0" name="Google Shape;630;p28"/>
          <p:cNvSpPr/>
          <p:nvPr/>
        </p:nvSpPr>
        <p:spPr>
          <a:xfrm>
            <a:off x="2997307" y="2714988"/>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1" name="Google Shape;631;p28"/>
          <p:cNvSpPr/>
          <p:nvPr/>
        </p:nvSpPr>
        <p:spPr>
          <a:xfrm>
            <a:off x="2927819" y="2714988"/>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2" name="Google Shape;632;p28"/>
          <p:cNvSpPr/>
          <p:nvPr/>
        </p:nvSpPr>
        <p:spPr>
          <a:xfrm>
            <a:off x="2858338" y="2714988"/>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3" name="Google Shape;633;p28"/>
          <p:cNvSpPr/>
          <p:nvPr/>
        </p:nvSpPr>
        <p:spPr>
          <a:xfrm>
            <a:off x="2788863"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4" name="Google Shape;634;p28"/>
          <p:cNvSpPr/>
          <p:nvPr/>
        </p:nvSpPr>
        <p:spPr>
          <a:xfrm>
            <a:off x="2580430"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5" name="Google Shape;635;p28"/>
          <p:cNvSpPr/>
          <p:nvPr/>
        </p:nvSpPr>
        <p:spPr>
          <a:xfrm>
            <a:off x="2510942"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6" name="Google Shape;636;p28"/>
          <p:cNvSpPr/>
          <p:nvPr/>
        </p:nvSpPr>
        <p:spPr>
          <a:xfrm>
            <a:off x="2441467"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7" name="Google Shape;637;p28"/>
          <p:cNvSpPr/>
          <p:nvPr/>
        </p:nvSpPr>
        <p:spPr>
          <a:xfrm>
            <a:off x="2371991"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8" name="Google Shape;638;p28"/>
          <p:cNvSpPr/>
          <p:nvPr/>
        </p:nvSpPr>
        <p:spPr>
          <a:xfrm>
            <a:off x="2302503"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39" name="Google Shape;639;p28"/>
          <p:cNvSpPr/>
          <p:nvPr/>
        </p:nvSpPr>
        <p:spPr>
          <a:xfrm>
            <a:off x="2233027"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0" name="Google Shape;640;p28"/>
          <p:cNvSpPr/>
          <p:nvPr/>
        </p:nvSpPr>
        <p:spPr>
          <a:xfrm>
            <a:off x="2163547"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1" name="Google Shape;641;p28"/>
          <p:cNvSpPr/>
          <p:nvPr/>
        </p:nvSpPr>
        <p:spPr>
          <a:xfrm>
            <a:off x="2094071"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2" name="Google Shape;642;p28"/>
          <p:cNvSpPr/>
          <p:nvPr/>
        </p:nvSpPr>
        <p:spPr>
          <a:xfrm>
            <a:off x="2024589" y="2714988"/>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3" name="Google Shape;643;p28"/>
          <p:cNvSpPr/>
          <p:nvPr/>
        </p:nvSpPr>
        <p:spPr>
          <a:xfrm>
            <a:off x="1955108" y="271498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4" name="Google Shape;644;p28"/>
          <p:cNvSpPr/>
          <p:nvPr/>
        </p:nvSpPr>
        <p:spPr>
          <a:xfrm>
            <a:off x="1885633" y="271498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5" name="Google Shape;645;p28"/>
          <p:cNvSpPr/>
          <p:nvPr/>
        </p:nvSpPr>
        <p:spPr>
          <a:xfrm>
            <a:off x="1816150" y="271498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6" name="Google Shape;646;p28"/>
          <p:cNvSpPr/>
          <p:nvPr/>
        </p:nvSpPr>
        <p:spPr>
          <a:xfrm>
            <a:off x="1746675" y="271498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7" name="Google Shape;647;p28"/>
          <p:cNvSpPr/>
          <p:nvPr/>
        </p:nvSpPr>
        <p:spPr>
          <a:xfrm>
            <a:off x="1677194" y="271498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8" name="Google Shape;648;p28"/>
          <p:cNvSpPr/>
          <p:nvPr/>
        </p:nvSpPr>
        <p:spPr>
          <a:xfrm>
            <a:off x="1399274" y="271498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49" name="Google Shape;649;p28"/>
          <p:cNvSpPr/>
          <p:nvPr/>
        </p:nvSpPr>
        <p:spPr>
          <a:xfrm>
            <a:off x="1329792" y="271498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0" name="Google Shape;650;p28"/>
          <p:cNvSpPr/>
          <p:nvPr/>
        </p:nvSpPr>
        <p:spPr>
          <a:xfrm>
            <a:off x="1260317" y="2714988"/>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1" name="Google Shape;651;p28"/>
          <p:cNvSpPr/>
          <p:nvPr/>
        </p:nvSpPr>
        <p:spPr>
          <a:xfrm>
            <a:off x="3553135"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2" name="Google Shape;652;p28"/>
          <p:cNvSpPr/>
          <p:nvPr/>
        </p:nvSpPr>
        <p:spPr>
          <a:xfrm>
            <a:off x="3483660"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3" name="Google Shape;653;p28"/>
          <p:cNvSpPr/>
          <p:nvPr/>
        </p:nvSpPr>
        <p:spPr>
          <a:xfrm>
            <a:off x="3414172"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4" name="Google Shape;654;p28"/>
          <p:cNvSpPr/>
          <p:nvPr/>
        </p:nvSpPr>
        <p:spPr>
          <a:xfrm>
            <a:off x="3344697"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5" name="Google Shape;655;p28"/>
          <p:cNvSpPr/>
          <p:nvPr/>
        </p:nvSpPr>
        <p:spPr>
          <a:xfrm>
            <a:off x="3275215"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6" name="Google Shape;656;p28"/>
          <p:cNvSpPr/>
          <p:nvPr/>
        </p:nvSpPr>
        <p:spPr>
          <a:xfrm>
            <a:off x="3066777"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7" name="Google Shape;657;p28"/>
          <p:cNvSpPr/>
          <p:nvPr/>
        </p:nvSpPr>
        <p:spPr>
          <a:xfrm>
            <a:off x="2997307" y="278447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8" name="Google Shape;658;p28"/>
          <p:cNvSpPr/>
          <p:nvPr/>
        </p:nvSpPr>
        <p:spPr>
          <a:xfrm>
            <a:off x="2927819" y="278447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59" name="Google Shape;659;p28"/>
          <p:cNvSpPr/>
          <p:nvPr/>
        </p:nvSpPr>
        <p:spPr>
          <a:xfrm>
            <a:off x="2858338" y="278447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0" name="Google Shape;660;p28"/>
          <p:cNvSpPr/>
          <p:nvPr/>
        </p:nvSpPr>
        <p:spPr>
          <a:xfrm>
            <a:off x="2788863"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1" name="Google Shape;661;p28"/>
          <p:cNvSpPr/>
          <p:nvPr/>
        </p:nvSpPr>
        <p:spPr>
          <a:xfrm>
            <a:off x="2719381"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2" name="Google Shape;662;p28"/>
          <p:cNvSpPr/>
          <p:nvPr/>
        </p:nvSpPr>
        <p:spPr>
          <a:xfrm>
            <a:off x="2649906"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3" name="Google Shape;663;p28"/>
          <p:cNvSpPr/>
          <p:nvPr/>
        </p:nvSpPr>
        <p:spPr>
          <a:xfrm>
            <a:off x="2580430"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4" name="Google Shape;664;p28"/>
          <p:cNvSpPr/>
          <p:nvPr/>
        </p:nvSpPr>
        <p:spPr>
          <a:xfrm>
            <a:off x="2510942"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5" name="Google Shape;665;p28"/>
          <p:cNvSpPr/>
          <p:nvPr/>
        </p:nvSpPr>
        <p:spPr>
          <a:xfrm>
            <a:off x="2441467"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6" name="Google Shape;666;p28"/>
          <p:cNvSpPr/>
          <p:nvPr/>
        </p:nvSpPr>
        <p:spPr>
          <a:xfrm>
            <a:off x="2371991"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7" name="Google Shape;667;p28"/>
          <p:cNvSpPr/>
          <p:nvPr/>
        </p:nvSpPr>
        <p:spPr>
          <a:xfrm>
            <a:off x="2302503"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8" name="Google Shape;668;p28"/>
          <p:cNvSpPr/>
          <p:nvPr/>
        </p:nvSpPr>
        <p:spPr>
          <a:xfrm>
            <a:off x="2233027"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69" name="Google Shape;669;p28"/>
          <p:cNvSpPr/>
          <p:nvPr/>
        </p:nvSpPr>
        <p:spPr>
          <a:xfrm>
            <a:off x="2163547"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0" name="Google Shape;670;p28"/>
          <p:cNvSpPr/>
          <p:nvPr/>
        </p:nvSpPr>
        <p:spPr>
          <a:xfrm>
            <a:off x="2094071"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1" name="Google Shape;671;p28"/>
          <p:cNvSpPr/>
          <p:nvPr/>
        </p:nvSpPr>
        <p:spPr>
          <a:xfrm>
            <a:off x="2024589" y="278447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2" name="Google Shape;672;p28"/>
          <p:cNvSpPr/>
          <p:nvPr/>
        </p:nvSpPr>
        <p:spPr>
          <a:xfrm>
            <a:off x="1955108" y="278447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3" name="Google Shape;673;p28"/>
          <p:cNvSpPr/>
          <p:nvPr/>
        </p:nvSpPr>
        <p:spPr>
          <a:xfrm>
            <a:off x="1885633" y="278447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4" name="Google Shape;674;p28"/>
          <p:cNvSpPr/>
          <p:nvPr/>
        </p:nvSpPr>
        <p:spPr>
          <a:xfrm>
            <a:off x="1816150" y="278447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5" name="Google Shape;675;p28"/>
          <p:cNvSpPr/>
          <p:nvPr/>
        </p:nvSpPr>
        <p:spPr>
          <a:xfrm>
            <a:off x="1746675" y="278447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6" name="Google Shape;676;p28"/>
          <p:cNvSpPr/>
          <p:nvPr/>
        </p:nvSpPr>
        <p:spPr>
          <a:xfrm>
            <a:off x="1399274" y="278447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7" name="Google Shape;677;p28"/>
          <p:cNvSpPr/>
          <p:nvPr/>
        </p:nvSpPr>
        <p:spPr>
          <a:xfrm>
            <a:off x="1329792" y="278447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8" name="Google Shape;678;p28"/>
          <p:cNvSpPr/>
          <p:nvPr/>
        </p:nvSpPr>
        <p:spPr>
          <a:xfrm>
            <a:off x="1260317" y="2784470"/>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79" name="Google Shape;679;p28"/>
          <p:cNvSpPr/>
          <p:nvPr/>
        </p:nvSpPr>
        <p:spPr>
          <a:xfrm>
            <a:off x="3483660"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0" name="Google Shape;680;p28"/>
          <p:cNvSpPr/>
          <p:nvPr/>
        </p:nvSpPr>
        <p:spPr>
          <a:xfrm>
            <a:off x="3414172"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1" name="Google Shape;681;p28"/>
          <p:cNvSpPr/>
          <p:nvPr/>
        </p:nvSpPr>
        <p:spPr>
          <a:xfrm>
            <a:off x="3344697"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2" name="Google Shape;682;p28"/>
          <p:cNvSpPr/>
          <p:nvPr/>
        </p:nvSpPr>
        <p:spPr>
          <a:xfrm>
            <a:off x="3275215"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3" name="Google Shape;683;p28"/>
          <p:cNvSpPr/>
          <p:nvPr/>
        </p:nvSpPr>
        <p:spPr>
          <a:xfrm>
            <a:off x="3205734"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4" name="Google Shape;684;p28"/>
          <p:cNvSpPr/>
          <p:nvPr/>
        </p:nvSpPr>
        <p:spPr>
          <a:xfrm>
            <a:off x="3136252"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5" name="Google Shape;685;p28"/>
          <p:cNvSpPr/>
          <p:nvPr/>
        </p:nvSpPr>
        <p:spPr>
          <a:xfrm>
            <a:off x="3066777"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6" name="Google Shape;686;p28"/>
          <p:cNvSpPr/>
          <p:nvPr/>
        </p:nvSpPr>
        <p:spPr>
          <a:xfrm>
            <a:off x="2997307" y="2853952"/>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7" name="Google Shape;687;p28"/>
          <p:cNvSpPr/>
          <p:nvPr/>
        </p:nvSpPr>
        <p:spPr>
          <a:xfrm>
            <a:off x="2927819" y="2853952"/>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8" name="Google Shape;688;p28"/>
          <p:cNvSpPr/>
          <p:nvPr/>
        </p:nvSpPr>
        <p:spPr>
          <a:xfrm>
            <a:off x="2858338" y="2853952"/>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89" name="Google Shape;689;p28"/>
          <p:cNvSpPr/>
          <p:nvPr/>
        </p:nvSpPr>
        <p:spPr>
          <a:xfrm>
            <a:off x="2788863"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0" name="Google Shape;690;p28"/>
          <p:cNvSpPr/>
          <p:nvPr/>
        </p:nvSpPr>
        <p:spPr>
          <a:xfrm>
            <a:off x="2719381"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1" name="Google Shape;691;p28"/>
          <p:cNvSpPr/>
          <p:nvPr/>
        </p:nvSpPr>
        <p:spPr>
          <a:xfrm>
            <a:off x="2649906"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2" name="Google Shape;692;p28"/>
          <p:cNvSpPr/>
          <p:nvPr/>
        </p:nvSpPr>
        <p:spPr>
          <a:xfrm>
            <a:off x="2580430"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3" name="Google Shape;693;p28"/>
          <p:cNvSpPr/>
          <p:nvPr/>
        </p:nvSpPr>
        <p:spPr>
          <a:xfrm>
            <a:off x="2510942"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4" name="Google Shape;694;p28"/>
          <p:cNvSpPr/>
          <p:nvPr/>
        </p:nvSpPr>
        <p:spPr>
          <a:xfrm>
            <a:off x="2441467"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5" name="Google Shape;695;p28"/>
          <p:cNvSpPr/>
          <p:nvPr/>
        </p:nvSpPr>
        <p:spPr>
          <a:xfrm>
            <a:off x="2371991"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6" name="Google Shape;696;p28"/>
          <p:cNvSpPr/>
          <p:nvPr/>
        </p:nvSpPr>
        <p:spPr>
          <a:xfrm>
            <a:off x="2302503"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7" name="Google Shape;697;p28"/>
          <p:cNvSpPr/>
          <p:nvPr/>
        </p:nvSpPr>
        <p:spPr>
          <a:xfrm>
            <a:off x="2233027"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8" name="Google Shape;698;p28"/>
          <p:cNvSpPr/>
          <p:nvPr/>
        </p:nvSpPr>
        <p:spPr>
          <a:xfrm>
            <a:off x="2163547"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699" name="Google Shape;699;p28"/>
          <p:cNvSpPr/>
          <p:nvPr/>
        </p:nvSpPr>
        <p:spPr>
          <a:xfrm>
            <a:off x="2094071"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0" name="Google Shape;700;p28"/>
          <p:cNvSpPr/>
          <p:nvPr/>
        </p:nvSpPr>
        <p:spPr>
          <a:xfrm>
            <a:off x="2024589" y="2853952"/>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1" name="Google Shape;701;p28"/>
          <p:cNvSpPr/>
          <p:nvPr/>
        </p:nvSpPr>
        <p:spPr>
          <a:xfrm>
            <a:off x="1955108" y="285395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2" name="Google Shape;702;p28"/>
          <p:cNvSpPr/>
          <p:nvPr/>
        </p:nvSpPr>
        <p:spPr>
          <a:xfrm>
            <a:off x="1885633" y="2853952"/>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3" name="Google Shape;703;p28"/>
          <p:cNvSpPr/>
          <p:nvPr/>
        </p:nvSpPr>
        <p:spPr>
          <a:xfrm>
            <a:off x="1816150" y="2853952"/>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4" name="Google Shape;704;p28"/>
          <p:cNvSpPr/>
          <p:nvPr/>
        </p:nvSpPr>
        <p:spPr>
          <a:xfrm>
            <a:off x="1468749" y="2853952"/>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5" name="Google Shape;705;p28"/>
          <p:cNvSpPr/>
          <p:nvPr/>
        </p:nvSpPr>
        <p:spPr>
          <a:xfrm>
            <a:off x="1399274" y="2853952"/>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6" name="Google Shape;706;p28"/>
          <p:cNvSpPr/>
          <p:nvPr/>
        </p:nvSpPr>
        <p:spPr>
          <a:xfrm>
            <a:off x="1329792" y="2853952"/>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7" name="Google Shape;707;p28"/>
          <p:cNvSpPr/>
          <p:nvPr/>
        </p:nvSpPr>
        <p:spPr>
          <a:xfrm>
            <a:off x="1260317" y="2853952"/>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8" name="Google Shape;708;p28"/>
          <p:cNvSpPr/>
          <p:nvPr/>
        </p:nvSpPr>
        <p:spPr>
          <a:xfrm>
            <a:off x="3483660"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09" name="Google Shape;709;p28"/>
          <p:cNvSpPr/>
          <p:nvPr/>
        </p:nvSpPr>
        <p:spPr>
          <a:xfrm>
            <a:off x="3414172"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0" name="Google Shape;710;p28"/>
          <p:cNvSpPr/>
          <p:nvPr/>
        </p:nvSpPr>
        <p:spPr>
          <a:xfrm>
            <a:off x="3344697"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1" name="Google Shape;711;p28"/>
          <p:cNvSpPr/>
          <p:nvPr/>
        </p:nvSpPr>
        <p:spPr>
          <a:xfrm>
            <a:off x="3275215"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2" name="Google Shape;712;p28"/>
          <p:cNvSpPr/>
          <p:nvPr/>
        </p:nvSpPr>
        <p:spPr>
          <a:xfrm>
            <a:off x="3205734"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3" name="Google Shape;713;p28"/>
          <p:cNvSpPr/>
          <p:nvPr/>
        </p:nvSpPr>
        <p:spPr>
          <a:xfrm>
            <a:off x="3136252"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4" name="Google Shape;714;p28"/>
          <p:cNvSpPr/>
          <p:nvPr/>
        </p:nvSpPr>
        <p:spPr>
          <a:xfrm>
            <a:off x="3066777"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5" name="Google Shape;715;p28"/>
          <p:cNvSpPr/>
          <p:nvPr/>
        </p:nvSpPr>
        <p:spPr>
          <a:xfrm>
            <a:off x="2997307" y="2923427"/>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6" name="Google Shape;716;p28"/>
          <p:cNvSpPr/>
          <p:nvPr/>
        </p:nvSpPr>
        <p:spPr>
          <a:xfrm>
            <a:off x="2927819" y="2923427"/>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7" name="Google Shape;717;p28"/>
          <p:cNvSpPr/>
          <p:nvPr/>
        </p:nvSpPr>
        <p:spPr>
          <a:xfrm>
            <a:off x="2858338" y="292342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8" name="Google Shape;718;p28"/>
          <p:cNvSpPr/>
          <p:nvPr/>
        </p:nvSpPr>
        <p:spPr>
          <a:xfrm>
            <a:off x="2788863"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19" name="Google Shape;719;p28"/>
          <p:cNvSpPr/>
          <p:nvPr/>
        </p:nvSpPr>
        <p:spPr>
          <a:xfrm>
            <a:off x="2719381"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0" name="Google Shape;720;p28"/>
          <p:cNvSpPr/>
          <p:nvPr/>
        </p:nvSpPr>
        <p:spPr>
          <a:xfrm>
            <a:off x="2649906"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1" name="Google Shape;721;p28"/>
          <p:cNvSpPr/>
          <p:nvPr/>
        </p:nvSpPr>
        <p:spPr>
          <a:xfrm>
            <a:off x="2580430"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2" name="Google Shape;722;p28"/>
          <p:cNvSpPr/>
          <p:nvPr/>
        </p:nvSpPr>
        <p:spPr>
          <a:xfrm>
            <a:off x="2510942"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3" name="Google Shape;723;p28"/>
          <p:cNvSpPr/>
          <p:nvPr/>
        </p:nvSpPr>
        <p:spPr>
          <a:xfrm>
            <a:off x="2441467"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4" name="Google Shape;724;p28"/>
          <p:cNvSpPr/>
          <p:nvPr/>
        </p:nvSpPr>
        <p:spPr>
          <a:xfrm>
            <a:off x="2371991"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5" name="Google Shape;725;p28"/>
          <p:cNvSpPr/>
          <p:nvPr/>
        </p:nvSpPr>
        <p:spPr>
          <a:xfrm>
            <a:off x="2302503"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6" name="Google Shape;726;p28"/>
          <p:cNvSpPr/>
          <p:nvPr/>
        </p:nvSpPr>
        <p:spPr>
          <a:xfrm>
            <a:off x="2233027"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7" name="Google Shape;727;p28"/>
          <p:cNvSpPr/>
          <p:nvPr/>
        </p:nvSpPr>
        <p:spPr>
          <a:xfrm>
            <a:off x="2163547"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8" name="Google Shape;728;p28"/>
          <p:cNvSpPr/>
          <p:nvPr/>
        </p:nvSpPr>
        <p:spPr>
          <a:xfrm>
            <a:off x="2094071"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29" name="Google Shape;729;p28"/>
          <p:cNvSpPr/>
          <p:nvPr/>
        </p:nvSpPr>
        <p:spPr>
          <a:xfrm>
            <a:off x="2024589" y="292342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0" name="Google Shape;730;p28"/>
          <p:cNvSpPr/>
          <p:nvPr/>
        </p:nvSpPr>
        <p:spPr>
          <a:xfrm>
            <a:off x="1955108" y="292342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1" name="Google Shape;731;p28"/>
          <p:cNvSpPr/>
          <p:nvPr/>
        </p:nvSpPr>
        <p:spPr>
          <a:xfrm>
            <a:off x="1885633" y="292342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2" name="Google Shape;732;p28"/>
          <p:cNvSpPr/>
          <p:nvPr/>
        </p:nvSpPr>
        <p:spPr>
          <a:xfrm>
            <a:off x="1468749" y="292342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3" name="Google Shape;733;p28"/>
          <p:cNvSpPr/>
          <p:nvPr/>
        </p:nvSpPr>
        <p:spPr>
          <a:xfrm>
            <a:off x="1399274" y="292342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4" name="Google Shape;734;p28"/>
          <p:cNvSpPr/>
          <p:nvPr/>
        </p:nvSpPr>
        <p:spPr>
          <a:xfrm>
            <a:off x="1329792" y="2923427"/>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5" name="Google Shape;735;p28"/>
          <p:cNvSpPr/>
          <p:nvPr/>
        </p:nvSpPr>
        <p:spPr>
          <a:xfrm>
            <a:off x="3483660"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6" name="Google Shape;736;p28"/>
          <p:cNvSpPr/>
          <p:nvPr/>
        </p:nvSpPr>
        <p:spPr>
          <a:xfrm>
            <a:off x="3414172"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7" name="Google Shape;737;p28"/>
          <p:cNvSpPr/>
          <p:nvPr/>
        </p:nvSpPr>
        <p:spPr>
          <a:xfrm>
            <a:off x="3205734"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8" name="Google Shape;738;p28"/>
          <p:cNvSpPr/>
          <p:nvPr/>
        </p:nvSpPr>
        <p:spPr>
          <a:xfrm>
            <a:off x="3136252"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39" name="Google Shape;739;p28"/>
          <p:cNvSpPr/>
          <p:nvPr/>
        </p:nvSpPr>
        <p:spPr>
          <a:xfrm>
            <a:off x="3066777"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0" name="Google Shape;740;p28"/>
          <p:cNvSpPr/>
          <p:nvPr/>
        </p:nvSpPr>
        <p:spPr>
          <a:xfrm>
            <a:off x="2997307" y="2992902"/>
            <a:ext cx="43505"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1" name="Google Shape;741;p28"/>
          <p:cNvSpPr/>
          <p:nvPr/>
        </p:nvSpPr>
        <p:spPr>
          <a:xfrm>
            <a:off x="2927819" y="2992902"/>
            <a:ext cx="43505"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2" name="Google Shape;742;p28"/>
          <p:cNvSpPr/>
          <p:nvPr/>
        </p:nvSpPr>
        <p:spPr>
          <a:xfrm>
            <a:off x="2858338" y="2992902"/>
            <a:ext cx="43517"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3" name="Google Shape;743;p28"/>
          <p:cNvSpPr/>
          <p:nvPr/>
        </p:nvSpPr>
        <p:spPr>
          <a:xfrm>
            <a:off x="2788863"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4" name="Google Shape;744;p28"/>
          <p:cNvSpPr/>
          <p:nvPr/>
        </p:nvSpPr>
        <p:spPr>
          <a:xfrm>
            <a:off x="2719381"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5" name="Google Shape;745;p28"/>
          <p:cNvSpPr/>
          <p:nvPr/>
        </p:nvSpPr>
        <p:spPr>
          <a:xfrm>
            <a:off x="2649906"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6" name="Google Shape;746;p28"/>
          <p:cNvSpPr/>
          <p:nvPr/>
        </p:nvSpPr>
        <p:spPr>
          <a:xfrm>
            <a:off x="2580430"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7" name="Google Shape;747;p28"/>
          <p:cNvSpPr/>
          <p:nvPr/>
        </p:nvSpPr>
        <p:spPr>
          <a:xfrm>
            <a:off x="2510942"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8" name="Google Shape;748;p28"/>
          <p:cNvSpPr/>
          <p:nvPr/>
        </p:nvSpPr>
        <p:spPr>
          <a:xfrm>
            <a:off x="2441467"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49" name="Google Shape;749;p28"/>
          <p:cNvSpPr/>
          <p:nvPr/>
        </p:nvSpPr>
        <p:spPr>
          <a:xfrm>
            <a:off x="2371991"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0" name="Google Shape;750;p28"/>
          <p:cNvSpPr/>
          <p:nvPr/>
        </p:nvSpPr>
        <p:spPr>
          <a:xfrm>
            <a:off x="2302503"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1" name="Google Shape;751;p28"/>
          <p:cNvSpPr/>
          <p:nvPr/>
        </p:nvSpPr>
        <p:spPr>
          <a:xfrm>
            <a:off x="2233027"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2" name="Google Shape;752;p28"/>
          <p:cNvSpPr/>
          <p:nvPr/>
        </p:nvSpPr>
        <p:spPr>
          <a:xfrm>
            <a:off x="2163547"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3" name="Google Shape;753;p28"/>
          <p:cNvSpPr/>
          <p:nvPr/>
        </p:nvSpPr>
        <p:spPr>
          <a:xfrm>
            <a:off x="2094071"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4" name="Google Shape;754;p28"/>
          <p:cNvSpPr/>
          <p:nvPr/>
        </p:nvSpPr>
        <p:spPr>
          <a:xfrm>
            <a:off x="2024589" y="2992902"/>
            <a:ext cx="43517"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5" name="Google Shape;755;p28"/>
          <p:cNvSpPr/>
          <p:nvPr/>
        </p:nvSpPr>
        <p:spPr>
          <a:xfrm>
            <a:off x="1955108" y="299290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6" name="Google Shape;756;p28"/>
          <p:cNvSpPr/>
          <p:nvPr/>
        </p:nvSpPr>
        <p:spPr>
          <a:xfrm>
            <a:off x="1538237" y="2992902"/>
            <a:ext cx="43510"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7" name="Google Shape;757;p28"/>
          <p:cNvSpPr/>
          <p:nvPr/>
        </p:nvSpPr>
        <p:spPr>
          <a:xfrm>
            <a:off x="1468749" y="2992902"/>
            <a:ext cx="43510"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8" name="Google Shape;758;p28"/>
          <p:cNvSpPr/>
          <p:nvPr/>
        </p:nvSpPr>
        <p:spPr>
          <a:xfrm>
            <a:off x="1399274" y="2992902"/>
            <a:ext cx="43510"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59" name="Google Shape;759;p28"/>
          <p:cNvSpPr/>
          <p:nvPr/>
        </p:nvSpPr>
        <p:spPr>
          <a:xfrm>
            <a:off x="3483660"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0" name="Google Shape;760;p28"/>
          <p:cNvSpPr/>
          <p:nvPr/>
        </p:nvSpPr>
        <p:spPr>
          <a:xfrm>
            <a:off x="3414172"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1" name="Google Shape;761;p28"/>
          <p:cNvSpPr/>
          <p:nvPr/>
        </p:nvSpPr>
        <p:spPr>
          <a:xfrm>
            <a:off x="3205734"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2" name="Google Shape;762;p28"/>
          <p:cNvSpPr/>
          <p:nvPr/>
        </p:nvSpPr>
        <p:spPr>
          <a:xfrm>
            <a:off x="3136252"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3" name="Google Shape;763;p28"/>
          <p:cNvSpPr/>
          <p:nvPr/>
        </p:nvSpPr>
        <p:spPr>
          <a:xfrm>
            <a:off x="3066777"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4" name="Google Shape;764;p28"/>
          <p:cNvSpPr/>
          <p:nvPr/>
        </p:nvSpPr>
        <p:spPr>
          <a:xfrm>
            <a:off x="2997307" y="3062390"/>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5" name="Google Shape;765;p28"/>
          <p:cNvSpPr/>
          <p:nvPr/>
        </p:nvSpPr>
        <p:spPr>
          <a:xfrm>
            <a:off x="2927819" y="3062390"/>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6" name="Google Shape;766;p28"/>
          <p:cNvSpPr/>
          <p:nvPr/>
        </p:nvSpPr>
        <p:spPr>
          <a:xfrm>
            <a:off x="2858338" y="3062390"/>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7" name="Google Shape;767;p28"/>
          <p:cNvSpPr/>
          <p:nvPr/>
        </p:nvSpPr>
        <p:spPr>
          <a:xfrm>
            <a:off x="2788863"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8" name="Google Shape;768;p28"/>
          <p:cNvSpPr/>
          <p:nvPr/>
        </p:nvSpPr>
        <p:spPr>
          <a:xfrm>
            <a:off x="2719381"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69" name="Google Shape;769;p28"/>
          <p:cNvSpPr/>
          <p:nvPr/>
        </p:nvSpPr>
        <p:spPr>
          <a:xfrm>
            <a:off x="2649906"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0" name="Google Shape;770;p28"/>
          <p:cNvSpPr/>
          <p:nvPr/>
        </p:nvSpPr>
        <p:spPr>
          <a:xfrm>
            <a:off x="2580430"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1" name="Google Shape;771;p28"/>
          <p:cNvSpPr/>
          <p:nvPr/>
        </p:nvSpPr>
        <p:spPr>
          <a:xfrm>
            <a:off x="2510942"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2" name="Google Shape;772;p28"/>
          <p:cNvSpPr/>
          <p:nvPr/>
        </p:nvSpPr>
        <p:spPr>
          <a:xfrm>
            <a:off x="2441467"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3" name="Google Shape;773;p28"/>
          <p:cNvSpPr/>
          <p:nvPr/>
        </p:nvSpPr>
        <p:spPr>
          <a:xfrm>
            <a:off x="2371991"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4" name="Google Shape;774;p28"/>
          <p:cNvSpPr/>
          <p:nvPr/>
        </p:nvSpPr>
        <p:spPr>
          <a:xfrm>
            <a:off x="2302503"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5" name="Google Shape;775;p28"/>
          <p:cNvSpPr/>
          <p:nvPr/>
        </p:nvSpPr>
        <p:spPr>
          <a:xfrm>
            <a:off x="2233027"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6" name="Google Shape;776;p28"/>
          <p:cNvSpPr/>
          <p:nvPr/>
        </p:nvSpPr>
        <p:spPr>
          <a:xfrm>
            <a:off x="2163547"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7" name="Google Shape;777;p28"/>
          <p:cNvSpPr/>
          <p:nvPr/>
        </p:nvSpPr>
        <p:spPr>
          <a:xfrm>
            <a:off x="2094071" y="306239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8" name="Google Shape;778;p28"/>
          <p:cNvSpPr/>
          <p:nvPr/>
        </p:nvSpPr>
        <p:spPr>
          <a:xfrm>
            <a:off x="2024589" y="3062390"/>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79" name="Google Shape;779;p28"/>
          <p:cNvSpPr/>
          <p:nvPr/>
        </p:nvSpPr>
        <p:spPr>
          <a:xfrm>
            <a:off x="1607712" y="3062390"/>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0" name="Google Shape;780;p28"/>
          <p:cNvSpPr/>
          <p:nvPr/>
        </p:nvSpPr>
        <p:spPr>
          <a:xfrm>
            <a:off x="1538237" y="3062390"/>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1" name="Google Shape;781;p28"/>
          <p:cNvSpPr/>
          <p:nvPr/>
        </p:nvSpPr>
        <p:spPr>
          <a:xfrm>
            <a:off x="1468749" y="3062390"/>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2" name="Google Shape;782;p28"/>
          <p:cNvSpPr/>
          <p:nvPr/>
        </p:nvSpPr>
        <p:spPr>
          <a:xfrm>
            <a:off x="3483660"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3" name="Google Shape;783;p28"/>
          <p:cNvSpPr/>
          <p:nvPr/>
        </p:nvSpPr>
        <p:spPr>
          <a:xfrm>
            <a:off x="3414172"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4" name="Google Shape;784;p28"/>
          <p:cNvSpPr/>
          <p:nvPr/>
        </p:nvSpPr>
        <p:spPr>
          <a:xfrm>
            <a:off x="3344697"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5" name="Google Shape;785;p28"/>
          <p:cNvSpPr/>
          <p:nvPr/>
        </p:nvSpPr>
        <p:spPr>
          <a:xfrm>
            <a:off x="3275215"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6" name="Google Shape;786;p28"/>
          <p:cNvSpPr/>
          <p:nvPr/>
        </p:nvSpPr>
        <p:spPr>
          <a:xfrm>
            <a:off x="3205734"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7" name="Google Shape;787;p28"/>
          <p:cNvSpPr/>
          <p:nvPr/>
        </p:nvSpPr>
        <p:spPr>
          <a:xfrm>
            <a:off x="3136252"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8" name="Google Shape;788;p28"/>
          <p:cNvSpPr/>
          <p:nvPr/>
        </p:nvSpPr>
        <p:spPr>
          <a:xfrm>
            <a:off x="3066777"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89" name="Google Shape;789;p28"/>
          <p:cNvSpPr/>
          <p:nvPr/>
        </p:nvSpPr>
        <p:spPr>
          <a:xfrm>
            <a:off x="2997307" y="3131866"/>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0" name="Google Shape;790;p28"/>
          <p:cNvSpPr/>
          <p:nvPr/>
        </p:nvSpPr>
        <p:spPr>
          <a:xfrm>
            <a:off x="2927819" y="3131866"/>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1" name="Google Shape;791;p28"/>
          <p:cNvSpPr/>
          <p:nvPr/>
        </p:nvSpPr>
        <p:spPr>
          <a:xfrm>
            <a:off x="2858338" y="3131866"/>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2" name="Google Shape;792;p28"/>
          <p:cNvSpPr/>
          <p:nvPr/>
        </p:nvSpPr>
        <p:spPr>
          <a:xfrm>
            <a:off x="2788863"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3" name="Google Shape;793;p28"/>
          <p:cNvSpPr/>
          <p:nvPr/>
        </p:nvSpPr>
        <p:spPr>
          <a:xfrm>
            <a:off x="2719381"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4" name="Google Shape;794;p28"/>
          <p:cNvSpPr/>
          <p:nvPr/>
        </p:nvSpPr>
        <p:spPr>
          <a:xfrm>
            <a:off x="2649906"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5" name="Google Shape;795;p28"/>
          <p:cNvSpPr/>
          <p:nvPr/>
        </p:nvSpPr>
        <p:spPr>
          <a:xfrm>
            <a:off x="2580430"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6" name="Google Shape;796;p28"/>
          <p:cNvSpPr/>
          <p:nvPr/>
        </p:nvSpPr>
        <p:spPr>
          <a:xfrm>
            <a:off x="2510942"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7" name="Google Shape;797;p28"/>
          <p:cNvSpPr/>
          <p:nvPr/>
        </p:nvSpPr>
        <p:spPr>
          <a:xfrm>
            <a:off x="2441467"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8" name="Google Shape;798;p28"/>
          <p:cNvSpPr/>
          <p:nvPr/>
        </p:nvSpPr>
        <p:spPr>
          <a:xfrm>
            <a:off x="2371991"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799" name="Google Shape;799;p28"/>
          <p:cNvSpPr/>
          <p:nvPr/>
        </p:nvSpPr>
        <p:spPr>
          <a:xfrm>
            <a:off x="2302503"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0" name="Google Shape;800;p28"/>
          <p:cNvSpPr/>
          <p:nvPr/>
        </p:nvSpPr>
        <p:spPr>
          <a:xfrm>
            <a:off x="2233027"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1" name="Google Shape;801;p28"/>
          <p:cNvSpPr/>
          <p:nvPr/>
        </p:nvSpPr>
        <p:spPr>
          <a:xfrm>
            <a:off x="2163547"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2" name="Google Shape;802;p28"/>
          <p:cNvSpPr/>
          <p:nvPr/>
        </p:nvSpPr>
        <p:spPr>
          <a:xfrm>
            <a:off x="2094071" y="3131866"/>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3" name="Google Shape;803;p28"/>
          <p:cNvSpPr/>
          <p:nvPr/>
        </p:nvSpPr>
        <p:spPr>
          <a:xfrm>
            <a:off x="1677194" y="313186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4" name="Google Shape;804;p28"/>
          <p:cNvSpPr/>
          <p:nvPr/>
        </p:nvSpPr>
        <p:spPr>
          <a:xfrm>
            <a:off x="1607712" y="313186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5" name="Google Shape;805;p28"/>
          <p:cNvSpPr/>
          <p:nvPr/>
        </p:nvSpPr>
        <p:spPr>
          <a:xfrm>
            <a:off x="1538237" y="3131866"/>
            <a:ext cx="43510"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6" name="Google Shape;806;p28"/>
          <p:cNvSpPr/>
          <p:nvPr/>
        </p:nvSpPr>
        <p:spPr>
          <a:xfrm>
            <a:off x="3483660"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7" name="Google Shape;807;p28"/>
          <p:cNvSpPr/>
          <p:nvPr/>
        </p:nvSpPr>
        <p:spPr>
          <a:xfrm>
            <a:off x="3414172"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8" name="Google Shape;808;p28"/>
          <p:cNvSpPr/>
          <p:nvPr/>
        </p:nvSpPr>
        <p:spPr>
          <a:xfrm>
            <a:off x="3344697"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09" name="Google Shape;809;p28"/>
          <p:cNvSpPr/>
          <p:nvPr/>
        </p:nvSpPr>
        <p:spPr>
          <a:xfrm>
            <a:off x="3275215"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0" name="Google Shape;810;p28"/>
          <p:cNvSpPr/>
          <p:nvPr/>
        </p:nvSpPr>
        <p:spPr>
          <a:xfrm>
            <a:off x="3205734"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1" name="Google Shape;811;p28"/>
          <p:cNvSpPr/>
          <p:nvPr/>
        </p:nvSpPr>
        <p:spPr>
          <a:xfrm>
            <a:off x="3136252"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2" name="Google Shape;812;p28"/>
          <p:cNvSpPr/>
          <p:nvPr/>
        </p:nvSpPr>
        <p:spPr>
          <a:xfrm>
            <a:off x="3066777"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3" name="Google Shape;813;p28"/>
          <p:cNvSpPr/>
          <p:nvPr/>
        </p:nvSpPr>
        <p:spPr>
          <a:xfrm>
            <a:off x="2997307" y="3201355"/>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4" name="Google Shape;814;p28"/>
          <p:cNvSpPr/>
          <p:nvPr/>
        </p:nvSpPr>
        <p:spPr>
          <a:xfrm>
            <a:off x="2927819" y="3201355"/>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5" name="Google Shape;815;p28"/>
          <p:cNvSpPr/>
          <p:nvPr/>
        </p:nvSpPr>
        <p:spPr>
          <a:xfrm>
            <a:off x="2858338" y="3201355"/>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6" name="Google Shape;816;p28"/>
          <p:cNvSpPr/>
          <p:nvPr/>
        </p:nvSpPr>
        <p:spPr>
          <a:xfrm>
            <a:off x="2788863"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7" name="Google Shape;817;p28"/>
          <p:cNvSpPr/>
          <p:nvPr/>
        </p:nvSpPr>
        <p:spPr>
          <a:xfrm>
            <a:off x="2719381"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8" name="Google Shape;818;p28"/>
          <p:cNvSpPr/>
          <p:nvPr/>
        </p:nvSpPr>
        <p:spPr>
          <a:xfrm>
            <a:off x="2649906"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19" name="Google Shape;819;p28"/>
          <p:cNvSpPr/>
          <p:nvPr/>
        </p:nvSpPr>
        <p:spPr>
          <a:xfrm>
            <a:off x="2580430"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0" name="Google Shape;820;p28"/>
          <p:cNvSpPr/>
          <p:nvPr/>
        </p:nvSpPr>
        <p:spPr>
          <a:xfrm>
            <a:off x="2510942"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1" name="Google Shape;821;p28"/>
          <p:cNvSpPr/>
          <p:nvPr/>
        </p:nvSpPr>
        <p:spPr>
          <a:xfrm>
            <a:off x="2441467"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2" name="Google Shape;822;p28"/>
          <p:cNvSpPr/>
          <p:nvPr/>
        </p:nvSpPr>
        <p:spPr>
          <a:xfrm>
            <a:off x="2371991"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3" name="Google Shape;823;p28"/>
          <p:cNvSpPr/>
          <p:nvPr/>
        </p:nvSpPr>
        <p:spPr>
          <a:xfrm>
            <a:off x="2302503"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4" name="Google Shape;824;p28"/>
          <p:cNvSpPr/>
          <p:nvPr/>
        </p:nvSpPr>
        <p:spPr>
          <a:xfrm>
            <a:off x="2233027"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5" name="Google Shape;825;p28"/>
          <p:cNvSpPr/>
          <p:nvPr/>
        </p:nvSpPr>
        <p:spPr>
          <a:xfrm>
            <a:off x="2163547" y="3201355"/>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6" name="Google Shape;826;p28"/>
          <p:cNvSpPr/>
          <p:nvPr/>
        </p:nvSpPr>
        <p:spPr>
          <a:xfrm>
            <a:off x="1677194" y="3201355"/>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7" name="Google Shape;827;p28"/>
          <p:cNvSpPr/>
          <p:nvPr/>
        </p:nvSpPr>
        <p:spPr>
          <a:xfrm>
            <a:off x="1607712" y="3201355"/>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8" name="Google Shape;828;p28"/>
          <p:cNvSpPr/>
          <p:nvPr/>
        </p:nvSpPr>
        <p:spPr>
          <a:xfrm>
            <a:off x="1538237" y="3201355"/>
            <a:ext cx="43510"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29" name="Google Shape;829;p28"/>
          <p:cNvSpPr/>
          <p:nvPr/>
        </p:nvSpPr>
        <p:spPr>
          <a:xfrm>
            <a:off x="3483660"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0" name="Google Shape;830;p28"/>
          <p:cNvSpPr/>
          <p:nvPr/>
        </p:nvSpPr>
        <p:spPr>
          <a:xfrm>
            <a:off x="3414172"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1" name="Google Shape;831;p28"/>
          <p:cNvSpPr/>
          <p:nvPr/>
        </p:nvSpPr>
        <p:spPr>
          <a:xfrm>
            <a:off x="3344697"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2" name="Google Shape;832;p28"/>
          <p:cNvSpPr/>
          <p:nvPr/>
        </p:nvSpPr>
        <p:spPr>
          <a:xfrm>
            <a:off x="3275215"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3" name="Google Shape;833;p28"/>
          <p:cNvSpPr/>
          <p:nvPr/>
        </p:nvSpPr>
        <p:spPr>
          <a:xfrm>
            <a:off x="3205734"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4" name="Google Shape;834;p28"/>
          <p:cNvSpPr/>
          <p:nvPr/>
        </p:nvSpPr>
        <p:spPr>
          <a:xfrm>
            <a:off x="3136252"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5" name="Google Shape;835;p28"/>
          <p:cNvSpPr/>
          <p:nvPr/>
        </p:nvSpPr>
        <p:spPr>
          <a:xfrm>
            <a:off x="3066777"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6" name="Google Shape;836;p28"/>
          <p:cNvSpPr/>
          <p:nvPr/>
        </p:nvSpPr>
        <p:spPr>
          <a:xfrm>
            <a:off x="2997307" y="3270830"/>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7" name="Google Shape;837;p28"/>
          <p:cNvSpPr/>
          <p:nvPr/>
        </p:nvSpPr>
        <p:spPr>
          <a:xfrm>
            <a:off x="2927819" y="3270830"/>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8" name="Google Shape;838;p28"/>
          <p:cNvSpPr/>
          <p:nvPr/>
        </p:nvSpPr>
        <p:spPr>
          <a:xfrm>
            <a:off x="2858338" y="3270830"/>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39" name="Google Shape;839;p28"/>
          <p:cNvSpPr/>
          <p:nvPr/>
        </p:nvSpPr>
        <p:spPr>
          <a:xfrm>
            <a:off x="2788863"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0" name="Google Shape;840;p28"/>
          <p:cNvSpPr/>
          <p:nvPr/>
        </p:nvSpPr>
        <p:spPr>
          <a:xfrm>
            <a:off x="2719381"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1" name="Google Shape;841;p28"/>
          <p:cNvSpPr/>
          <p:nvPr/>
        </p:nvSpPr>
        <p:spPr>
          <a:xfrm>
            <a:off x="2649906"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2" name="Google Shape;842;p28"/>
          <p:cNvSpPr/>
          <p:nvPr/>
        </p:nvSpPr>
        <p:spPr>
          <a:xfrm>
            <a:off x="2580430"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3" name="Google Shape;843;p28"/>
          <p:cNvSpPr/>
          <p:nvPr/>
        </p:nvSpPr>
        <p:spPr>
          <a:xfrm>
            <a:off x="2510942"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4" name="Google Shape;844;p28"/>
          <p:cNvSpPr/>
          <p:nvPr/>
        </p:nvSpPr>
        <p:spPr>
          <a:xfrm>
            <a:off x="2441467"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5" name="Google Shape;845;p28"/>
          <p:cNvSpPr/>
          <p:nvPr/>
        </p:nvSpPr>
        <p:spPr>
          <a:xfrm>
            <a:off x="2371991"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6" name="Google Shape;846;p28"/>
          <p:cNvSpPr/>
          <p:nvPr/>
        </p:nvSpPr>
        <p:spPr>
          <a:xfrm>
            <a:off x="2302503"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7" name="Google Shape;847;p28"/>
          <p:cNvSpPr/>
          <p:nvPr/>
        </p:nvSpPr>
        <p:spPr>
          <a:xfrm>
            <a:off x="2233027" y="3270830"/>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8" name="Google Shape;848;p28"/>
          <p:cNvSpPr/>
          <p:nvPr/>
        </p:nvSpPr>
        <p:spPr>
          <a:xfrm>
            <a:off x="3483660"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49" name="Google Shape;849;p28"/>
          <p:cNvSpPr/>
          <p:nvPr/>
        </p:nvSpPr>
        <p:spPr>
          <a:xfrm>
            <a:off x="3414172"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0" name="Google Shape;850;p28"/>
          <p:cNvSpPr/>
          <p:nvPr/>
        </p:nvSpPr>
        <p:spPr>
          <a:xfrm>
            <a:off x="3344697"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1" name="Google Shape;851;p28"/>
          <p:cNvSpPr/>
          <p:nvPr/>
        </p:nvSpPr>
        <p:spPr>
          <a:xfrm>
            <a:off x="3275215"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2" name="Google Shape;852;p28"/>
          <p:cNvSpPr/>
          <p:nvPr/>
        </p:nvSpPr>
        <p:spPr>
          <a:xfrm>
            <a:off x="3205734"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3" name="Google Shape;853;p28"/>
          <p:cNvSpPr/>
          <p:nvPr/>
        </p:nvSpPr>
        <p:spPr>
          <a:xfrm>
            <a:off x="3136252"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4" name="Google Shape;854;p28"/>
          <p:cNvSpPr/>
          <p:nvPr/>
        </p:nvSpPr>
        <p:spPr>
          <a:xfrm>
            <a:off x="3066777"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5" name="Google Shape;855;p28"/>
          <p:cNvSpPr/>
          <p:nvPr/>
        </p:nvSpPr>
        <p:spPr>
          <a:xfrm>
            <a:off x="2927842" y="3340303"/>
            <a:ext cx="112968" cy="112999"/>
          </a:xfrm>
          <a:custGeom>
            <a:avLst/>
            <a:gdLst/>
            <a:ahLst/>
            <a:cxnLst/>
            <a:rect l="l" t="t" r="r" b="b"/>
            <a:pathLst>
              <a:path w="21600" h="21600" extrusionOk="0">
                <a:moveTo>
                  <a:pt x="21600" y="0"/>
                </a:moveTo>
                <a:lnTo>
                  <a:pt x="0" y="0"/>
                </a:lnTo>
                <a:lnTo>
                  <a:pt x="21600" y="21600"/>
                </a:lnTo>
                <a:lnTo>
                  <a:pt x="21600" y="0"/>
                </a:lnTo>
                <a:close/>
              </a:path>
            </a:pathLst>
          </a:custGeom>
          <a:solidFill>
            <a:srgbClr val="2D3047"/>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6" name="Google Shape;856;p28"/>
          <p:cNvSpPr/>
          <p:nvPr/>
        </p:nvSpPr>
        <p:spPr>
          <a:xfrm>
            <a:off x="2858338" y="3340305"/>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7" name="Google Shape;857;p28"/>
          <p:cNvSpPr/>
          <p:nvPr/>
        </p:nvSpPr>
        <p:spPr>
          <a:xfrm>
            <a:off x="2788863"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8" name="Google Shape;858;p28"/>
          <p:cNvSpPr/>
          <p:nvPr/>
        </p:nvSpPr>
        <p:spPr>
          <a:xfrm>
            <a:off x="2719381"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59" name="Google Shape;859;p28"/>
          <p:cNvSpPr/>
          <p:nvPr/>
        </p:nvSpPr>
        <p:spPr>
          <a:xfrm>
            <a:off x="2649906"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0" name="Google Shape;860;p28"/>
          <p:cNvSpPr/>
          <p:nvPr/>
        </p:nvSpPr>
        <p:spPr>
          <a:xfrm>
            <a:off x="2580430"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1" name="Google Shape;861;p28"/>
          <p:cNvSpPr/>
          <p:nvPr/>
        </p:nvSpPr>
        <p:spPr>
          <a:xfrm>
            <a:off x="2510942"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2" name="Google Shape;862;p28"/>
          <p:cNvSpPr/>
          <p:nvPr/>
        </p:nvSpPr>
        <p:spPr>
          <a:xfrm>
            <a:off x="2441467"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3" name="Google Shape;863;p28"/>
          <p:cNvSpPr/>
          <p:nvPr/>
        </p:nvSpPr>
        <p:spPr>
          <a:xfrm>
            <a:off x="2371991"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4" name="Google Shape;864;p28"/>
          <p:cNvSpPr/>
          <p:nvPr/>
        </p:nvSpPr>
        <p:spPr>
          <a:xfrm>
            <a:off x="2302503"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5" name="Google Shape;865;p28"/>
          <p:cNvSpPr/>
          <p:nvPr/>
        </p:nvSpPr>
        <p:spPr>
          <a:xfrm>
            <a:off x="2233027"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6" name="Google Shape;866;p28"/>
          <p:cNvSpPr/>
          <p:nvPr/>
        </p:nvSpPr>
        <p:spPr>
          <a:xfrm>
            <a:off x="3483660"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7" name="Google Shape;867;p28"/>
          <p:cNvSpPr/>
          <p:nvPr/>
        </p:nvSpPr>
        <p:spPr>
          <a:xfrm>
            <a:off x="3414172"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8" name="Google Shape;868;p28"/>
          <p:cNvSpPr/>
          <p:nvPr/>
        </p:nvSpPr>
        <p:spPr>
          <a:xfrm>
            <a:off x="3344697"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69" name="Google Shape;869;p28"/>
          <p:cNvSpPr/>
          <p:nvPr/>
        </p:nvSpPr>
        <p:spPr>
          <a:xfrm>
            <a:off x="3275215"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0" name="Google Shape;870;p28"/>
          <p:cNvSpPr/>
          <p:nvPr/>
        </p:nvSpPr>
        <p:spPr>
          <a:xfrm>
            <a:off x="3205734"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1" name="Google Shape;871;p28"/>
          <p:cNvSpPr/>
          <p:nvPr/>
        </p:nvSpPr>
        <p:spPr>
          <a:xfrm>
            <a:off x="3136252"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2" name="Google Shape;872;p28"/>
          <p:cNvSpPr/>
          <p:nvPr/>
        </p:nvSpPr>
        <p:spPr>
          <a:xfrm>
            <a:off x="3066777"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3" name="Google Shape;873;p28"/>
          <p:cNvSpPr/>
          <p:nvPr/>
        </p:nvSpPr>
        <p:spPr>
          <a:xfrm>
            <a:off x="2858338" y="340979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4" name="Google Shape;874;p28"/>
          <p:cNvSpPr/>
          <p:nvPr/>
        </p:nvSpPr>
        <p:spPr>
          <a:xfrm>
            <a:off x="2788863"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5" name="Google Shape;875;p28"/>
          <p:cNvSpPr/>
          <p:nvPr/>
        </p:nvSpPr>
        <p:spPr>
          <a:xfrm>
            <a:off x="2719381"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6" name="Google Shape;876;p28"/>
          <p:cNvSpPr/>
          <p:nvPr/>
        </p:nvSpPr>
        <p:spPr>
          <a:xfrm>
            <a:off x="2649906"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7" name="Google Shape;877;p28"/>
          <p:cNvSpPr/>
          <p:nvPr/>
        </p:nvSpPr>
        <p:spPr>
          <a:xfrm>
            <a:off x="2580430"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8" name="Google Shape;878;p28"/>
          <p:cNvSpPr/>
          <p:nvPr/>
        </p:nvSpPr>
        <p:spPr>
          <a:xfrm>
            <a:off x="2510942"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79" name="Google Shape;879;p28"/>
          <p:cNvSpPr/>
          <p:nvPr/>
        </p:nvSpPr>
        <p:spPr>
          <a:xfrm>
            <a:off x="2441467"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0" name="Google Shape;880;p28"/>
          <p:cNvSpPr/>
          <p:nvPr/>
        </p:nvSpPr>
        <p:spPr>
          <a:xfrm>
            <a:off x="2371991"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1" name="Google Shape;881;p28"/>
          <p:cNvSpPr/>
          <p:nvPr/>
        </p:nvSpPr>
        <p:spPr>
          <a:xfrm>
            <a:off x="2302503"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2" name="Google Shape;882;p28"/>
          <p:cNvSpPr/>
          <p:nvPr/>
        </p:nvSpPr>
        <p:spPr>
          <a:xfrm>
            <a:off x="2233027"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3" name="Google Shape;883;p28"/>
          <p:cNvSpPr/>
          <p:nvPr/>
        </p:nvSpPr>
        <p:spPr>
          <a:xfrm>
            <a:off x="3483660"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4" name="Google Shape;884;p28"/>
          <p:cNvSpPr/>
          <p:nvPr/>
        </p:nvSpPr>
        <p:spPr>
          <a:xfrm>
            <a:off x="3414172"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5" name="Google Shape;885;p28"/>
          <p:cNvSpPr/>
          <p:nvPr/>
        </p:nvSpPr>
        <p:spPr>
          <a:xfrm>
            <a:off x="3344697"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6" name="Google Shape;886;p28"/>
          <p:cNvSpPr/>
          <p:nvPr/>
        </p:nvSpPr>
        <p:spPr>
          <a:xfrm>
            <a:off x="3275215"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7" name="Google Shape;887;p28"/>
          <p:cNvSpPr/>
          <p:nvPr/>
        </p:nvSpPr>
        <p:spPr>
          <a:xfrm>
            <a:off x="3205734"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8" name="Google Shape;888;p28"/>
          <p:cNvSpPr/>
          <p:nvPr/>
        </p:nvSpPr>
        <p:spPr>
          <a:xfrm>
            <a:off x="3136252"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89" name="Google Shape;889;p28"/>
          <p:cNvSpPr/>
          <p:nvPr/>
        </p:nvSpPr>
        <p:spPr>
          <a:xfrm>
            <a:off x="3066777"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0" name="Google Shape;890;p28"/>
          <p:cNvSpPr/>
          <p:nvPr/>
        </p:nvSpPr>
        <p:spPr>
          <a:xfrm>
            <a:off x="2997307" y="3479262"/>
            <a:ext cx="43505"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1" name="Google Shape;891;p28"/>
          <p:cNvSpPr/>
          <p:nvPr/>
        </p:nvSpPr>
        <p:spPr>
          <a:xfrm>
            <a:off x="2927819" y="3479262"/>
            <a:ext cx="43505"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2" name="Google Shape;892;p28"/>
          <p:cNvSpPr/>
          <p:nvPr/>
        </p:nvSpPr>
        <p:spPr>
          <a:xfrm>
            <a:off x="2858338" y="3479262"/>
            <a:ext cx="43517"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3" name="Google Shape;893;p28"/>
          <p:cNvSpPr/>
          <p:nvPr/>
        </p:nvSpPr>
        <p:spPr>
          <a:xfrm>
            <a:off x="2788863"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4" name="Google Shape;894;p28"/>
          <p:cNvSpPr/>
          <p:nvPr/>
        </p:nvSpPr>
        <p:spPr>
          <a:xfrm>
            <a:off x="2719381"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5" name="Google Shape;895;p28"/>
          <p:cNvSpPr/>
          <p:nvPr/>
        </p:nvSpPr>
        <p:spPr>
          <a:xfrm>
            <a:off x="2649906"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6" name="Google Shape;896;p28"/>
          <p:cNvSpPr/>
          <p:nvPr/>
        </p:nvSpPr>
        <p:spPr>
          <a:xfrm>
            <a:off x="2580430"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7" name="Google Shape;897;p28"/>
          <p:cNvSpPr/>
          <p:nvPr/>
        </p:nvSpPr>
        <p:spPr>
          <a:xfrm>
            <a:off x="2510942"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8" name="Google Shape;898;p28"/>
          <p:cNvSpPr/>
          <p:nvPr/>
        </p:nvSpPr>
        <p:spPr>
          <a:xfrm>
            <a:off x="2441467"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899" name="Google Shape;899;p28"/>
          <p:cNvSpPr/>
          <p:nvPr/>
        </p:nvSpPr>
        <p:spPr>
          <a:xfrm>
            <a:off x="2371991"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0" name="Google Shape;900;p28"/>
          <p:cNvSpPr/>
          <p:nvPr/>
        </p:nvSpPr>
        <p:spPr>
          <a:xfrm>
            <a:off x="2302503"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1" name="Google Shape;901;p28"/>
          <p:cNvSpPr/>
          <p:nvPr/>
        </p:nvSpPr>
        <p:spPr>
          <a:xfrm>
            <a:off x="3553135"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2" name="Google Shape;902;p28"/>
          <p:cNvSpPr/>
          <p:nvPr/>
        </p:nvSpPr>
        <p:spPr>
          <a:xfrm>
            <a:off x="3483660"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3" name="Google Shape;903;p28"/>
          <p:cNvSpPr/>
          <p:nvPr/>
        </p:nvSpPr>
        <p:spPr>
          <a:xfrm>
            <a:off x="3414172"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4" name="Google Shape;904;p28"/>
          <p:cNvSpPr/>
          <p:nvPr/>
        </p:nvSpPr>
        <p:spPr>
          <a:xfrm>
            <a:off x="3344697"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5" name="Google Shape;905;p28"/>
          <p:cNvSpPr/>
          <p:nvPr/>
        </p:nvSpPr>
        <p:spPr>
          <a:xfrm>
            <a:off x="3275215"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6" name="Google Shape;906;p28"/>
          <p:cNvSpPr/>
          <p:nvPr/>
        </p:nvSpPr>
        <p:spPr>
          <a:xfrm>
            <a:off x="3205734"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7" name="Google Shape;907;p28"/>
          <p:cNvSpPr/>
          <p:nvPr/>
        </p:nvSpPr>
        <p:spPr>
          <a:xfrm>
            <a:off x="3136252"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8" name="Google Shape;908;p28"/>
          <p:cNvSpPr/>
          <p:nvPr/>
        </p:nvSpPr>
        <p:spPr>
          <a:xfrm>
            <a:off x="3066777"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09" name="Google Shape;909;p28"/>
          <p:cNvSpPr/>
          <p:nvPr/>
        </p:nvSpPr>
        <p:spPr>
          <a:xfrm>
            <a:off x="2997307" y="3548743"/>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0" name="Google Shape;910;p28"/>
          <p:cNvSpPr/>
          <p:nvPr/>
        </p:nvSpPr>
        <p:spPr>
          <a:xfrm>
            <a:off x="2927819" y="3548743"/>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1" name="Google Shape;911;p28"/>
          <p:cNvSpPr/>
          <p:nvPr/>
        </p:nvSpPr>
        <p:spPr>
          <a:xfrm>
            <a:off x="2858338" y="354874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2" name="Google Shape;912;p28"/>
          <p:cNvSpPr/>
          <p:nvPr/>
        </p:nvSpPr>
        <p:spPr>
          <a:xfrm>
            <a:off x="2788863"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3" name="Google Shape;913;p28"/>
          <p:cNvSpPr/>
          <p:nvPr/>
        </p:nvSpPr>
        <p:spPr>
          <a:xfrm>
            <a:off x="2719381"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4" name="Google Shape;914;p28"/>
          <p:cNvSpPr/>
          <p:nvPr/>
        </p:nvSpPr>
        <p:spPr>
          <a:xfrm>
            <a:off x="2649906"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5" name="Google Shape;915;p28"/>
          <p:cNvSpPr/>
          <p:nvPr/>
        </p:nvSpPr>
        <p:spPr>
          <a:xfrm>
            <a:off x="2580430"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6" name="Google Shape;916;p28"/>
          <p:cNvSpPr/>
          <p:nvPr/>
        </p:nvSpPr>
        <p:spPr>
          <a:xfrm>
            <a:off x="2510942"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7" name="Google Shape;917;p28"/>
          <p:cNvSpPr/>
          <p:nvPr/>
        </p:nvSpPr>
        <p:spPr>
          <a:xfrm>
            <a:off x="2441467"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8" name="Google Shape;918;p28"/>
          <p:cNvSpPr/>
          <p:nvPr/>
        </p:nvSpPr>
        <p:spPr>
          <a:xfrm>
            <a:off x="2371991"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19" name="Google Shape;919;p28"/>
          <p:cNvSpPr/>
          <p:nvPr/>
        </p:nvSpPr>
        <p:spPr>
          <a:xfrm>
            <a:off x="2302503"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0" name="Google Shape;920;p28"/>
          <p:cNvSpPr/>
          <p:nvPr/>
        </p:nvSpPr>
        <p:spPr>
          <a:xfrm>
            <a:off x="3553135"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1" name="Google Shape;921;p28"/>
          <p:cNvSpPr/>
          <p:nvPr/>
        </p:nvSpPr>
        <p:spPr>
          <a:xfrm>
            <a:off x="3483660"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2" name="Google Shape;922;p28"/>
          <p:cNvSpPr/>
          <p:nvPr/>
        </p:nvSpPr>
        <p:spPr>
          <a:xfrm>
            <a:off x="3414172"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3" name="Google Shape;923;p28"/>
          <p:cNvSpPr/>
          <p:nvPr/>
        </p:nvSpPr>
        <p:spPr>
          <a:xfrm>
            <a:off x="3344697"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4" name="Google Shape;924;p28"/>
          <p:cNvSpPr/>
          <p:nvPr/>
        </p:nvSpPr>
        <p:spPr>
          <a:xfrm>
            <a:off x="3275215"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5" name="Google Shape;925;p28"/>
          <p:cNvSpPr/>
          <p:nvPr/>
        </p:nvSpPr>
        <p:spPr>
          <a:xfrm>
            <a:off x="3205734"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6" name="Google Shape;926;p28"/>
          <p:cNvSpPr/>
          <p:nvPr/>
        </p:nvSpPr>
        <p:spPr>
          <a:xfrm>
            <a:off x="3136252"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7" name="Google Shape;927;p28"/>
          <p:cNvSpPr/>
          <p:nvPr/>
        </p:nvSpPr>
        <p:spPr>
          <a:xfrm>
            <a:off x="3066777"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8" name="Google Shape;928;p28"/>
          <p:cNvSpPr/>
          <p:nvPr/>
        </p:nvSpPr>
        <p:spPr>
          <a:xfrm>
            <a:off x="2997307" y="3618226"/>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29" name="Google Shape;929;p28"/>
          <p:cNvSpPr/>
          <p:nvPr/>
        </p:nvSpPr>
        <p:spPr>
          <a:xfrm>
            <a:off x="2927819" y="3618226"/>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0" name="Google Shape;930;p28"/>
          <p:cNvSpPr/>
          <p:nvPr/>
        </p:nvSpPr>
        <p:spPr>
          <a:xfrm>
            <a:off x="2858338" y="361822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1" name="Google Shape;931;p28"/>
          <p:cNvSpPr/>
          <p:nvPr/>
        </p:nvSpPr>
        <p:spPr>
          <a:xfrm>
            <a:off x="2788863"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2" name="Google Shape;932;p28"/>
          <p:cNvSpPr/>
          <p:nvPr/>
        </p:nvSpPr>
        <p:spPr>
          <a:xfrm>
            <a:off x="2719381"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3" name="Google Shape;933;p28"/>
          <p:cNvSpPr/>
          <p:nvPr/>
        </p:nvSpPr>
        <p:spPr>
          <a:xfrm>
            <a:off x="2649906"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4" name="Google Shape;934;p28"/>
          <p:cNvSpPr/>
          <p:nvPr/>
        </p:nvSpPr>
        <p:spPr>
          <a:xfrm>
            <a:off x="2580430"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5" name="Google Shape;935;p28"/>
          <p:cNvSpPr/>
          <p:nvPr/>
        </p:nvSpPr>
        <p:spPr>
          <a:xfrm>
            <a:off x="2510942"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6" name="Google Shape;936;p28"/>
          <p:cNvSpPr/>
          <p:nvPr/>
        </p:nvSpPr>
        <p:spPr>
          <a:xfrm>
            <a:off x="2441467"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7" name="Google Shape;937;p28"/>
          <p:cNvSpPr/>
          <p:nvPr/>
        </p:nvSpPr>
        <p:spPr>
          <a:xfrm>
            <a:off x="2371991"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8" name="Google Shape;938;p28"/>
          <p:cNvSpPr/>
          <p:nvPr/>
        </p:nvSpPr>
        <p:spPr>
          <a:xfrm>
            <a:off x="2302503"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39" name="Google Shape;939;p28"/>
          <p:cNvSpPr/>
          <p:nvPr/>
        </p:nvSpPr>
        <p:spPr>
          <a:xfrm>
            <a:off x="3622611" y="368770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0" name="Google Shape;940;p28"/>
          <p:cNvSpPr/>
          <p:nvPr/>
        </p:nvSpPr>
        <p:spPr>
          <a:xfrm>
            <a:off x="3553135"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1" name="Google Shape;941;p28"/>
          <p:cNvSpPr/>
          <p:nvPr/>
        </p:nvSpPr>
        <p:spPr>
          <a:xfrm>
            <a:off x="3483660"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2" name="Google Shape;942;p28"/>
          <p:cNvSpPr/>
          <p:nvPr/>
        </p:nvSpPr>
        <p:spPr>
          <a:xfrm>
            <a:off x="3414172"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3" name="Google Shape;943;p28"/>
          <p:cNvSpPr/>
          <p:nvPr/>
        </p:nvSpPr>
        <p:spPr>
          <a:xfrm>
            <a:off x="3344697"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4" name="Google Shape;944;p28"/>
          <p:cNvSpPr/>
          <p:nvPr/>
        </p:nvSpPr>
        <p:spPr>
          <a:xfrm>
            <a:off x="3275215"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5" name="Google Shape;945;p28"/>
          <p:cNvSpPr/>
          <p:nvPr/>
        </p:nvSpPr>
        <p:spPr>
          <a:xfrm>
            <a:off x="3205734"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6" name="Google Shape;946;p28"/>
          <p:cNvSpPr/>
          <p:nvPr/>
        </p:nvSpPr>
        <p:spPr>
          <a:xfrm>
            <a:off x="3136252"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7" name="Google Shape;947;p28"/>
          <p:cNvSpPr/>
          <p:nvPr/>
        </p:nvSpPr>
        <p:spPr>
          <a:xfrm>
            <a:off x="3066777"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8" name="Google Shape;948;p28"/>
          <p:cNvSpPr/>
          <p:nvPr/>
        </p:nvSpPr>
        <p:spPr>
          <a:xfrm>
            <a:off x="2997307" y="3687706"/>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49" name="Google Shape;949;p28"/>
          <p:cNvSpPr/>
          <p:nvPr/>
        </p:nvSpPr>
        <p:spPr>
          <a:xfrm>
            <a:off x="2927819" y="3687706"/>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0" name="Google Shape;950;p28"/>
          <p:cNvSpPr/>
          <p:nvPr/>
        </p:nvSpPr>
        <p:spPr>
          <a:xfrm>
            <a:off x="2858338" y="368770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1" name="Google Shape;951;p28"/>
          <p:cNvSpPr/>
          <p:nvPr/>
        </p:nvSpPr>
        <p:spPr>
          <a:xfrm>
            <a:off x="2788863"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2" name="Google Shape;952;p28"/>
          <p:cNvSpPr/>
          <p:nvPr/>
        </p:nvSpPr>
        <p:spPr>
          <a:xfrm>
            <a:off x="2719381"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3" name="Google Shape;953;p28"/>
          <p:cNvSpPr/>
          <p:nvPr/>
        </p:nvSpPr>
        <p:spPr>
          <a:xfrm>
            <a:off x="2649906"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4" name="Google Shape;954;p28"/>
          <p:cNvSpPr/>
          <p:nvPr/>
        </p:nvSpPr>
        <p:spPr>
          <a:xfrm>
            <a:off x="2580430"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5" name="Google Shape;955;p28"/>
          <p:cNvSpPr/>
          <p:nvPr/>
        </p:nvSpPr>
        <p:spPr>
          <a:xfrm>
            <a:off x="2510942"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6" name="Google Shape;956;p28"/>
          <p:cNvSpPr/>
          <p:nvPr/>
        </p:nvSpPr>
        <p:spPr>
          <a:xfrm>
            <a:off x="2441467"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7" name="Google Shape;957;p28"/>
          <p:cNvSpPr/>
          <p:nvPr/>
        </p:nvSpPr>
        <p:spPr>
          <a:xfrm>
            <a:off x="2371991"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8" name="Google Shape;958;p28"/>
          <p:cNvSpPr/>
          <p:nvPr/>
        </p:nvSpPr>
        <p:spPr>
          <a:xfrm>
            <a:off x="2302503"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59" name="Google Shape;959;p28"/>
          <p:cNvSpPr/>
          <p:nvPr/>
        </p:nvSpPr>
        <p:spPr>
          <a:xfrm>
            <a:off x="2233027"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0" name="Google Shape;960;p28"/>
          <p:cNvSpPr/>
          <p:nvPr/>
        </p:nvSpPr>
        <p:spPr>
          <a:xfrm>
            <a:off x="3692093"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1" name="Google Shape;961;p28"/>
          <p:cNvSpPr/>
          <p:nvPr/>
        </p:nvSpPr>
        <p:spPr>
          <a:xfrm>
            <a:off x="3622611" y="375718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2" name="Google Shape;962;p28"/>
          <p:cNvSpPr/>
          <p:nvPr/>
        </p:nvSpPr>
        <p:spPr>
          <a:xfrm>
            <a:off x="3553135"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3" name="Google Shape;963;p28"/>
          <p:cNvSpPr/>
          <p:nvPr/>
        </p:nvSpPr>
        <p:spPr>
          <a:xfrm>
            <a:off x="3483660"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4" name="Google Shape;964;p28"/>
          <p:cNvSpPr/>
          <p:nvPr/>
        </p:nvSpPr>
        <p:spPr>
          <a:xfrm>
            <a:off x="3414172"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5" name="Google Shape;965;p28"/>
          <p:cNvSpPr/>
          <p:nvPr/>
        </p:nvSpPr>
        <p:spPr>
          <a:xfrm>
            <a:off x="3344697"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6" name="Google Shape;966;p28"/>
          <p:cNvSpPr/>
          <p:nvPr/>
        </p:nvSpPr>
        <p:spPr>
          <a:xfrm>
            <a:off x="3275215"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7" name="Google Shape;967;p28"/>
          <p:cNvSpPr/>
          <p:nvPr/>
        </p:nvSpPr>
        <p:spPr>
          <a:xfrm>
            <a:off x="3205734"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8" name="Google Shape;968;p28"/>
          <p:cNvSpPr/>
          <p:nvPr/>
        </p:nvSpPr>
        <p:spPr>
          <a:xfrm>
            <a:off x="3136252"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69" name="Google Shape;969;p28"/>
          <p:cNvSpPr/>
          <p:nvPr/>
        </p:nvSpPr>
        <p:spPr>
          <a:xfrm>
            <a:off x="3066777"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0" name="Google Shape;970;p28"/>
          <p:cNvSpPr/>
          <p:nvPr/>
        </p:nvSpPr>
        <p:spPr>
          <a:xfrm>
            <a:off x="2997307" y="3757182"/>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1" name="Google Shape;971;p28"/>
          <p:cNvSpPr/>
          <p:nvPr/>
        </p:nvSpPr>
        <p:spPr>
          <a:xfrm>
            <a:off x="2927819" y="3757182"/>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2" name="Google Shape;972;p28"/>
          <p:cNvSpPr/>
          <p:nvPr/>
        </p:nvSpPr>
        <p:spPr>
          <a:xfrm>
            <a:off x="2858338" y="375718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3" name="Google Shape;973;p28"/>
          <p:cNvSpPr/>
          <p:nvPr/>
        </p:nvSpPr>
        <p:spPr>
          <a:xfrm>
            <a:off x="2788863"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4" name="Google Shape;974;p28"/>
          <p:cNvSpPr/>
          <p:nvPr/>
        </p:nvSpPr>
        <p:spPr>
          <a:xfrm>
            <a:off x="2719381"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5" name="Google Shape;975;p28"/>
          <p:cNvSpPr/>
          <p:nvPr/>
        </p:nvSpPr>
        <p:spPr>
          <a:xfrm>
            <a:off x="2649906"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6" name="Google Shape;976;p28"/>
          <p:cNvSpPr/>
          <p:nvPr/>
        </p:nvSpPr>
        <p:spPr>
          <a:xfrm>
            <a:off x="2580430"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7" name="Google Shape;977;p28"/>
          <p:cNvSpPr/>
          <p:nvPr/>
        </p:nvSpPr>
        <p:spPr>
          <a:xfrm>
            <a:off x="2510942"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8" name="Google Shape;978;p28"/>
          <p:cNvSpPr/>
          <p:nvPr/>
        </p:nvSpPr>
        <p:spPr>
          <a:xfrm>
            <a:off x="2441467"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79" name="Google Shape;979;p28"/>
          <p:cNvSpPr/>
          <p:nvPr/>
        </p:nvSpPr>
        <p:spPr>
          <a:xfrm>
            <a:off x="2371991"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0" name="Google Shape;980;p28"/>
          <p:cNvSpPr/>
          <p:nvPr/>
        </p:nvSpPr>
        <p:spPr>
          <a:xfrm>
            <a:off x="2302503"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1" name="Google Shape;981;p28"/>
          <p:cNvSpPr/>
          <p:nvPr/>
        </p:nvSpPr>
        <p:spPr>
          <a:xfrm>
            <a:off x="3692093"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2" name="Google Shape;982;p28"/>
          <p:cNvSpPr/>
          <p:nvPr/>
        </p:nvSpPr>
        <p:spPr>
          <a:xfrm>
            <a:off x="3622611" y="382666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3" name="Google Shape;983;p28"/>
          <p:cNvSpPr/>
          <p:nvPr/>
        </p:nvSpPr>
        <p:spPr>
          <a:xfrm>
            <a:off x="3553135"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4" name="Google Shape;984;p28"/>
          <p:cNvSpPr/>
          <p:nvPr/>
        </p:nvSpPr>
        <p:spPr>
          <a:xfrm>
            <a:off x="3483660"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5" name="Google Shape;985;p28"/>
          <p:cNvSpPr/>
          <p:nvPr/>
        </p:nvSpPr>
        <p:spPr>
          <a:xfrm>
            <a:off x="3414172"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6" name="Google Shape;986;p28"/>
          <p:cNvSpPr/>
          <p:nvPr/>
        </p:nvSpPr>
        <p:spPr>
          <a:xfrm>
            <a:off x="3344697"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7" name="Google Shape;987;p28"/>
          <p:cNvSpPr/>
          <p:nvPr/>
        </p:nvSpPr>
        <p:spPr>
          <a:xfrm>
            <a:off x="3275215"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8" name="Google Shape;988;p28"/>
          <p:cNvSpPr/>
          <p:nvPr/>
        </p:nvSpPr>
        <p:spPr>
          <a:xfrm>
            <a:off x="3205734"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89" name="Google Shape;989;p28"/>
          <p:cNvSpPr/>
          <p:nvPr/>
        </p:nvSpPr>
        <p:spPr>
          <a:xfrm>
            <a:off x="3136252"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0" name="Google Shape;990;p28"/>
          <p:cNvSpPr/>
          <p:nvPr/>
        </p:nvSpPr>
        <p:spPr>
          <a:xfrm>
            <a:off x="3066777"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1" name="Google Shape;991;p28"/>
          <p:cNvSpPr/>
          <p:nvPr/>
        </p:nvSpPr>
        <p:spPr>
          <a:xfrm>
            <a:off x="2997307" y="3826664"/>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2" name="Google Shape;992;p28"/>
          <p:cNvSpPr/>
          <p:nvPr/>
        </p:nvSpPr>
        <p:spPr>
          <a:xfrm>
            <a:off x="2927819" y="3826664"/>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3" name="Google Shape;993;p28"/>
          <p:cNvSpPr/>
          <p:nvPr/>
        </p:nvSpPr>
        <p:spPr>
          <a:xfrm>
            <a:off x="2858338" y="382666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4" name="Google Shape;994;p28"/>
          <p:cNvSpPr/>
          <p:nvPr/>
        </p:nvSpPr>
        <p:spPr>
          <a:xfrm>
            <a:off x="2788863"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5" name="Google Shape;995;p28"/>
          <p:cNvSpPr/>
          <p:nvPr/>
        </p:nvSpPr>
        <p:spPr>
          <a:xfrm>
            <a:off x="2719381"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6" name="Google Shape;996;p28"/>
          <p:cNvSpPr/>
          <p:nvPr/>
        </p:nvSpPr>
        <p:spPr>
          <a:xfrm>
            <a:off x="2649906"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7" name="Google Shape;997;p28"/>
          <p:cNvSpPr/>
          <p:nvPr/>
        </p:nvSpPr>
        <p:spPr>
          <a:xfrm>
            <a:off x="2580430"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8" name="Google Shape;998;p28"/>
          <p:cNvSpPr/>
          <p:nvPr/>
        </p:nvSpPr>
        <p:spPr>
          <a:xfrm>
            <a:off x="2510942"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999" name="Google Shape;999;p28"/>
          <p:cNvSpPr/>
          <p:nvPr/>
        </p:nvSpPr>
        <p:spPr>
          <a:xfrm>
            <a:off x="2441467"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0" name="Google Shape;1000;p28"/>
          <p:cNvSpPr/>
          <p:nvPr/>
        </p:nvSpPr>
        <p:spPr>
          <a:xfrm>
            <a:off x="2371991"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1" name="Google Shape;1001;p28"/>
          <p:cNvSpPr/>
          <p:nvPr/>
        </p:nvSpPr>
        <p:spPr>
          <a:xfrm>
            <a:off x="3761574" y="3896151"/>
            <a:ext cx="43505"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2" name="Google Shape;1002;p28"/>
          <p:cNvSpPr/>
          <p:nvPr/>
        </p:nvSpPr>
        <p:spPr>
          <a:xfrm>
            <a:off x="3692093"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3" name="Google Shape;1003;p28"/>
          <p:cNvSpPr/>
          <p:nvPr/>
        </p:nvSpPr>
        <p:spPr>
          <a:xfrm>
            <a:off x="3622611" y="3896151"/>
            <a:ext cx="43517"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4" name="Google Shape;1004;p28"/>
          <p:cNvSpPr/>
          <p:nvPr/>
        </p:nvSpPr>
        <p:spPr>
          <a:xfrm>
            <a:off x="3553135"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5" name="Google Shape;1005;p28"/>
          <p:cNvSpPr/>
          <p:nvPr/>
        </p:nvSpPr>
        <p:spPr>
          <a:xfrm>
            <a:off x="3483660"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6" name="Google Shape;1006;p28"/>
          <p:cNvSpPr/>
          <p:nvPr/>
        </p:nvSpPr>
        <p:spPr>
          <a:xfrm>
            <a:off x="3414172"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7" name="Google Shape;1007;p28"/>
          <p:cNvSpPr/>
          <p:nvPr/>
        </p:nvSpPr>
        <p:spPr>
          <a:xfrm>
            <a:off x="3344697"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8" name="Google Shape;1008;p28"/>
          <p:cNvSpPr/>
          <p:nvPr/>
        </p:nvSpPr>
        <p:spPr>
          <a:xfrm>
            <a:off x="3275215"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09" name="Google Shape;1009;p28"/>
          <p:cNvSpPr/>
          <p:nvPr/>
        </p:nvSpPr>
        <p:spPr>
          <a:xfrm>
            <a:off x="3205734"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0" name="Google Shape;1010;p28"/>
          <p:cNvSpPr/>
          <p:nvPr/>
        </p:nvSpPr>
        <p:spPr>
          <a:xfrm>
            <a:off x="3136252"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1" name="Google Shape;1011;p28"/>
          <p:cNvSpPr/>
          <p:nvPr/>
        </p:nvSpPr>
        <p:spPr>
          <a:xfrm>
            <a:off x="3066777"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2" name="Google Shape;1012;p28"/>
          <p:cNvSpPr/>
          <p:nvPr/>
        </p:nvSpPr>
        <p:spPr>
          <a:xfrm>
            <a:off x="2997307" y="3896151"/>
            <a:ext cx="43505"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3" name="Google Shape;1013;p28"/>
          <p:cNvSpPr/>
          <p:nvPr/>
        </p:nvSpPr>
        <p:spPr>
          <a:xfrm>
            <a:off x="2927819" y="3896151"/>
            <a:ext cx="43505"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4" name="Google Shape;1014;p28"/>
          <p:cNvSpPr/>
          <p:nvPr/>
        </p:nvSpPr>
        <p:spPr>
          <a:xfrm>
            <a:off x="2858338" y="3896151"/>
            <a:ext cx="43517"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5" name="Google Shape;1015;p28"/>
          <p:cNvSpPr/>
          <p:nvPr/>
        </p:nvSpPr>
        <p:spPr>
          <a:xfrm>
            <a:off x="2788863"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6" name="Google Shape;1016;p28"/>
          <p:cNvSpPr/>
          <p:nvPr/>
        </p:nvSpPr>
        <p:spPr>
          <a:xfrm>
            <a:off x="2719381"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7" name="Google Shape;1017;p28"/>
          <p:cNvSpPr/>
          <p:nvPr/>
        </p:nvSpPr>
        <p:spPr>
          <a:xfrm>
            <a:off x="2649906"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8" name="Google Shape;1018;p28"/>
          <p:cNvSpPr/>
          <p:nvPr/>
        </p:nvSpPr>
        <p:spPr>
          <a:xfrm>
            <a:off x="2580430"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19" name="Google Shape;1019;p28"/>
          <p:cNvSpPr/>
          <p:nvPr/>
        </p:nvSpPr>
        <p:spPr>
          <a:xfrm>
            <a:off x="2510942"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0" name="Google Shape;1020;p28"/>
          <p:cNvSpPr/>
          <p:nvPr/>
        </p:nvSpPr>
        <p:spPr>
          <a:xfrm>
            <a:off x="2441467"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1" name="Google Shape;1021;p28"/>
          <p:cNvSpPr/>
          <p:nvPr/>
        </p:nvSpPr>
        <p:spPr>
          <a:xfrm>
            <a:off x="3900531" y="3965627"/>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2" name="Google Shape;1022;p28"/>
          <p:cNvSpPr/>
          <p:nvPr/>
        </p:nvSpPr>
        <p:spPr>
          <a:xfrm>
            <a:off x="3831050"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3" name="Google Shape;1023;p28"/>
          <p:cNvSpPr/>
          <p:nvPr/>
        </p:nvSpPr>
        <p:spPr>
          <a:xfrm>
            <a:off x="3761574" y="3965627"/>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4" name="Google Shape;1024;p28"/>
          <p:cNvSpPr/>
          <p:nvPr/>
        </p:nvSpPr>
        <p:spPr>
          <a:xfrm>
            <a:off x="3692093"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5" name="Google Shape;1025;p28"/>
          <p:cNvSpPr/>
          <p:nvPr/>
        </p:nvSpPr>
        <p:spPr>
          <a:xfrm>
            <a:off x="3622611" y="3965627"/>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6" name="Google Shape;1026;p28"/>
          <p:cNvSpPr/>
          <p:nvPr/>
        </p:nvSpPr>
        <p:spPr>
          <a:xfrm>
            <a:off x="3553135"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7" name="Google Shape;1027;p28"/>
          <p:cNvSpPr/>
          <p:nvPr/>
        </p:nvSpPr>
        <p:spPr>
          <a:xfrm>
            <a:off x="3483660"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8" name="Google Shape;1028;p28"/>
          <p:cNvSpPr/>
          <p:nvPr/>
        </p:nvSpPr>
        <p:spPr>
          <a:xfrm>
            <a:off x="3414172"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29" name="Google Shape;1029;p28"/>
          <p:cNvSpPr/>
          <p:nvPr/>
        </p:nvSpPr>
        <p:spPr>
          <a:xfrm>
            <a:off x="3344697"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0" name="Google Shape;1030;p28"/>
          <p:cNvSpPr/>
          <p:nvPr/>
        </p:nvSpPr>
        <p:spPr>
          <a:xfrm>
            <a:off x="3275215"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1" name="Google Shape;1031;p28"/>
          <p:cNvSpPr/>
          <p:nvPr/>
        </p:nvSpPr>
        <p:spPr>
          <a:xfrm>
            <a:off x="3205734"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2" name="Google Shape;1032;p28"/>
          <p:cNvSpPr/>
          <p:nvPr/>
        </p:nvSpPr>
        <p:spPr>
          <a:xfrm>
            <a:off x="3136252"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3" name="Google Shape;1033;p28"/>
          <p:cNvSpPr/>
          <p:nvPr/>
        </p:nvSpPr>
        <p:spPr>
          <a:xfrm>
            <a:off x="3066777"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4" name="Google Shape;1034;p28"/>
          <p:cNvSpPr/>
          <p:nvPr/>
        </p:nvSpPr>
        <p:spPr>
          <a:xfrm>
            <a:off x="2997307" y="3965627"/>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5" name="Google Shape;1035;p28"/>
          <p:cNvSpPr/>
          <p:nvPr/>
        </p:nvSpPr>
        <p:spPr>
          <a:xfrm>
            <a:off x="2927819" y="3965627"/>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6" name="Google Shape;1036;p28"/>
          <p:cNvSpPr/>
          <p:nvPr/>
        </p:nvSpPr>
        <p:spPr>
          <a:xfrm>
            <a:off x="2858338" y="3965627"/>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7" name="Google Shape;1037;p28"/>
          <p:cNvSpPr/>
          <p:nvPr/>
        </p:nvSpPr>
        <p:spPr>
          <a:xfrm>
            <a:off x="2788863"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8" name="Google Shape;1038;p28"/>
          <p:cNvSpPr/>
          <p:nvPr/>
        </p:nvSpPr>
        <p:spPr>
          <a:xfrm>
            <a:off x="2719381"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39" name="Google Shape;1039;p28"/>
          <p:cNvSpPr/>
          <p:nvPr/>
        </p:nvSpPr>
        <p:spPr>
          <a:xfrm>
            <a:off x="2649906"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0" name="Google Shape;1040;p28"/>
          <p:cNvSpPr/>
          <p:nvPr/>
        </p:nvSpPr>
        <p:spPr>
          <a:xfrm>
            <a:off x="2580430"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1" name="Google Shape;1041;p28"/>
          <p:cNvSpPr/>
          <p:nvPr/>
        </p:nvSpPr>
        <p:spPr>
          <a:xfrm>
            <a:off x="3900531" y="4035097"/>
            <a:ext cx="43517"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2" name="Google Shape;1042;p28"/>
          <p:cNvSpPr/>
          <p:nvPr/>
        </p:nvSpPr>
        <p:spPr>
          <a:xfrm>
            <a:off x="3831050"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3" name="Google Shape;1043;p28"/>
          <p:cNvSpPr/>
          <p:nvPr/>
        </p:nvSpPr>
        <p:spPr>
          <a:xfrm>
            <a:off x="3761574" y="4035097"/>
            <a:ext cx="43505"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4" name="Google Shape;1044;p28"/>
          <p:cNvSpPr/>
          <p:nvPr/>
        </p:nvSpPr>
        <p:spPr>
          <a:xfrm>
            <a:off x="3692093"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5" name="Google Shape;1045;p28"/>
          <p:cNvSpPr/>
          <p:nvPr/>
        </p:nvSpPr>
        <p:spPr>
          <a:xfrm>
            <a:off x="3622611" y="4035097"/>
            <a:ext cx="43517"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6" name="Google Shape;1046;p28"/>
          <p:cNvSpPr/>
          <p:nvPr/>
        </p:nvSpPr>
        <p:spPr>
          <a:xfrm>
            <a:off x="3553135"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7" name="Google Shape;1047;p28"/>
          <p:cNvSpPr/>
          <p:nvPr/>
        </p:nvSpPr>
        <p:spPr>
          <a:xfrm>
            <a:off x="3483660"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8" name="Google Shape;1048;p28"/>
          <p:cNvSpPr/>
          <p:nvPr/>
        </p:nvSpPr>
        <p:spPr>
          <a:xfrm>
            <a:off x="3414172"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49" name="Google Shape;1049;p28"/>
          <p:cNvSpPr/>
          <p:nvPr/>
        </p:nvSpPr>
        <p:spPr>
          <a:xfrm>
            <a:off x="3344697"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0" name="Google Shape;1050;p28"/>
          <p:cNvSpPr/>
          <p:nvPr/>
        </p:nvSpPr>
        <p:spPr>
          <a:xfrm>
            <a:off x="3275215"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1" name="Google Shape;1051;p28"/>
          <p:cNvSpPr/>
          <p:nvPr/>
        </p:nvSpPr>
        <p:spPr>
          <a:xfrm>
            <a:off x="3205734"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2" name="Google Shape;1052;p28"/>
          <p:cNvSpPr/>
          <p:nvPr/>
        </p:nvSpPr>
        <p:spPr>
          <a:xfrm>
            <a:off x="3136252"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3" name="Google Shape;1053;p28"/>
          <p:cNvSpPr/>
          <p:nvPr/>
        </p:nvSpPr>
        <p:spPr>
          <a:xfrm>
            <a:off x="3066777"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4" name="Google Shape;1054;p28"/>
          <p:cNvSpPr/>
          <p:nvPr/>
        </p:nvSpPr>
        <p:spPr>
          <a:xfrm>
            <a:off x="2997307" y="4035097"/>
            <a:ext cx="43505"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5" name="Google Shape;1055;p28"/>
          <p:cNvSpPr/>
          <p:nvPr/>
        </p:nvSpPr>
        <p:spPr>
          <a:xfrm>
            <a:off x="2927819" y="4035097"/>
            <a:ext cx="43505"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6" name="Google Shape;1056;p28"/>
          <p:cNvSpPr/>
          <p:nvPr/>
        </p:nvSpPr>
        <p:spPr>
          <a:xfrm>
            <a:off x="2858338" y="4035097"/>
            <a:ext cx="43517"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7" name="Google Shape;1057;p28"/>
          <p:cNvSpPr/>
          <p:nvPr/>
        </p:nvSpPr>
        <p:spPr>
          <a:xfrm>
            <a:off x="2788863"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8" name="Google Shape;1058;p28"/>
          <p:cNvSpPr/>
          <p:nvPr/>
        </p:nvSpPr>
        <p:spPr>
          <a:xfrm>
            <a:off x="2719381"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59" name="Google Shape;1059;p28"/>
          <p:cNvSpPr/>
          <p:nvPr/>
        </p:nvSpPr>
        <p:spPr>
          <a:xfrm>
            <a:off x="2649906"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0" name="Google Shape;1060;p28"/>
          <p:cNvSpPr/>
          <p:nvPr/>
        </p:nvSpPr>
        <p:spPr>
          <a:xfrm>
            <a:off x="2580430"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1" name="Google Shape;1061;p28"/>
          <p:cNvSpPr/>
          <p:nvPr/>
        </p:nvSpPr>
        <p:spPr>
          <a:xfrm>
            <a:off x="3900531" y="4104578"/>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2" name="Google Shape;1062;p28"/>
          <p:cNvSpPr/>
          <p:nvPr/>
        </p:nvSpPr>
        <p:spPr>
          <a:xfrm>
            <a:off x="3831050"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3" name="Google Shape;1063;p28"/>
          <p:cNvSpPr/>
          <p:nvPr/>
        </p:nvSpPr>
        <p:spPr>
          <a:xfrm>
            <a:off x="3761574" y="4104578"/>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4" name="Google Shape;1064;p28"/>
          <p:cNvSpPr/>
          <p:nvPr/>
        </p:nvSpPr>
        <p:spPr>
          <a:xfrm>
            <a:off x="3692093"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5" name="Google Shape;1065;p28"/>
          <p:cNvSpPr/>
          <p:nvPr/>
        </p:nvSpPr>
        <p:spPr>
          <a:xfrm>
            <a:off x="3622611" y="4104578"/>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6" name="Google Shape;1066;p28"/>
          <p:cNvSpPr/>
          <p:nvPr/>
        </p:nvSpPr>
        <p:spPr>
          <a:xfrm>
            <a:off x="3553135"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7" name="Google Shape;1067;p28"/>
          <p:cNvSpPr/>
          <p:nvPr/>
        </p:nvSpPr>
        <p:spPr>
          <a:xfrm>
            <a:off x="3483660"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8" name="Google Shape;1068;p28"/>
          <p:cNvSpPr/>
          <p:nvPr/>
        </p:nvSpPr>
        <p:spPr>
          <a:xfrm>
            <a:off x="3414172"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69" name="Google Shape;1069;p28"/>
          <p:cNvSpPr/>
          <p:nvPr/>
        </p:nvSpPr>
        <p:spPr>
          <a:xfrm>
            <a:off x="3344697"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0" name="Google Shape;1070;p28"/>
          <p:cNvSpPr/>
          <p:nvPr/>
        </p:nvSpPr>
        <p:spPr>
          <a:xfrm>
            <a:off x="3275215"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1" name="Google Shape;1071;p28"/>
          <p:cNvSpPr/>
          <p:nvPr/>
        </p:nvSpPr>
        <p:spPr>
          <a:xfrm>
            <a:off x="3205734"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2" name="Google Shape;1072;p28"/>
          <p:cNvSpPr/>
          <p:nvPr/>
        </p:nvSpPr>
        <p:spPr>
          <a:xfrm>
            <a:off x="3136252"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3" name="Google Shape;1073;p28"/>
          <p:cNvSpPr/>
          <p:nvPr/>
        </p:nvSpPr>
        <p:spPr>
          <a:xfrm>
            <a:off x="3066777"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4" name="Google Shape;1074;p28"/>
          <p:cNvSpPr/>
          <p:nvPr/>
        </p:nvSpPr>
        <p:spPr>
          <a:xfrm>
            <a:off x="2997307" y="4104578"/>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5" name="Google Shape;1075;p28"/>
          <p:cNvSpPr/>
          <p:nvPr/>
        </p:nvSpPr>
        <p:spPr>
          <a:xfrm>
            <a:off x="2927819" y="4104578"/>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6" name="Google Shape;1076;p28"/>
          <p:cNvSpPr/>
          <p:nvPr/>
        </p:nvSpPr>
        <p:spPr>
          <a:xfrm>
            <a:off x="2858338" y="4104578"/>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7" name="Google Shape;1077;p28"/>
          <p:cNvSpPr/>
          <p:nvPr/>
        </p:nvSpPr>
        <p:spPr>
          <a:xfrm>
            <a:off x="2788863"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8" name="Google Shape;1078;p28"/>
          <p:cNvSpPr/>
          <p:nvPr/>
        </p:nvSpPr>
        <p:spPr>
          <a:xfrm>
            <a:off x="3900531" y="417406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79" name="Google Shape;1079;p28"/>
          <p:cNvSpPr/>
          <p:nvPr/>
        </p:nvSpPr>
        <p:spPr>
          <a:xfrm>
            <a:off x="3831050"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0" name="Google Shape;1080;p28"/>
          <p:cNvSpPr/>
          <p:nvPr/>
        </p:nvSpPr>
        <p:spPr>
          <a:xfrm>
            <a:off x="3761574" y="417406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1" name="Google Shape;1081;p28"/>
          <p:cNvSpPr/>
          <p:nvPr/>
        </p:nvSpPr>
        <p:spPr>
          <a:xfrm>
            <a:off x="3692093"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2" name="Google Shape;1082;p28"/>
          <p:cNvSpPr/>
          <p:nvPr/>
        </p:nvSpPr>
        <p:spPr>
          <a:xfrm>
            <a:off x="3622611" y="417406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3" name="Google Shape;1083;p28"/>
          <p:cNvSpPr/>
          <p:nvPr/>
        </p:nvSpPr>
        <p:spPr>
          <a:xfrm>
            <a:off x="3553135"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4" name="Google Shape;1084;p28"/>
          <p:cNvSpPr/>
          <p:nvPr/>
        </p:nvSpPr>
        <p:spPr>
          <a:xfrm>
            <a:off x="3483660"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5" name="Google Shape;1085;p28"/>
          <p:cNvSpPr/>
          <p:nvPr/>
        </p:nvSpPr>
        <p:spPr>
          <a:xfrm>
            <a:off x="3414172"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6" name="Google Shape;1086;p28"/>
          <p:cNvSpPr/>
          <p:nvPr/>
        </p:nvSpPr>
        <p:spPr>
          <a:xfrm>
            <a:off x="3344697"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7" name="Google Shape;1087;p28"/>
          <p:cNvSpPr/>
          <p:nvPr/>
        </p:nvSpPr>
        <p:spPr>
          <a:xfrm>
            <a:off x="3275215"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8" name="Google Shape;1088;p28"/>
          <p:cNvSpPr/>
          <p:nvPr/>
        </p:nvSpPr>
        <p:spPr>
          <a:xfrm>
            <a:off x="3205734"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89" name="Google Shape;1089;p28"/>
          <p:cNvSpPr/>
          <p:nvPr/>
        </p:nvSpPr>
        <p:spPr>
          <a:xfrm>
            <a:off x="3136252"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0" name="Google Shape;1090;p28"/>
          <p:cNvSpPr/>
          <p:nvPr/>
        </p:nvSpPr>
        <p:spPr>
          <a:xfrm>
            <a:off x="3066777"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1" name="Google Shape;1091;p28"/>
          <p:cNvSpPr/>
          <p:nvPr/>
        </p:nvSpPr>
        <p:spPr>
          <a:xfrm>
            <a:off x="2997307" y="417406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2" name="Google Shape;1092;p28"/>
          <p:cNvSpPr/>
          <p:nvPr/>
        </p:nvSpPr>
        <p:spPr>
          <a:xfrm>
            <a:off x="2927819" y="417406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3" name="Google Shape;1093;p28"/>
          <p:cNvSpPr/>
          <p:nvPr/>
        </p:nvSpPr>
        <p:spPr>
          <a:xfrm>
            <a:off x="3900531" y="424354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4" name="Google Shape;1094;p28"/>
          <p:cNvSpPr/>
          <p:nvPr/>
        </p:nvSpPr>
        <p:spPr>
          <a:xfrm>
            <a:off x="3831050"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5" name="Google Shape;1095;p28"/>
          <p:cNvSpPr/>
          <p:nvPr/>
        </p:nvSpPr>
        <p:spPr>
          <a:xfrm>
            <a:off x="3761574" y="4243542"/>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6" name="Google Shape;1096;p28"/>
          <p:cNvSpPr/>
          <p:nvPr/>
        </p:nvSpPr>
        <p:spPr>
          <a:xfrm>
            <a:off x="3692093"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7" name="Google Shape;1097;p28"/>
          <p:cNvSpPr/>
          <p:nvPr/>
        </p:nvSpPr>
        <p:spPr>
          <a:xfrm>
            <a:off x="3622611" y="424354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8" name="Google Shape;1098;p28"/>
          <p:cNvSpPr/>
          <p:nvPr/>
        </p:nvSpPr>
        <p:spPr>
          <a:xfrm>
            <a:off x="3553135"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099" name="Google Shape;1099;p28"/>
          <p:cNvSpPr/>
          <p:nvPr/>
        </p:nvSpPr>
        <p:spPr>
          <a:xfrm>
            <a:off x="3483660"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0" name="Google Shape;1100;p28"/>
          <p:cNvSpPr/>
          <p:nvPr/>
        </p:nvSpPr>
        <p:spPr>
          <a:xfrm>
            <a:off x="3414172"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1" name="Google Shape;1101;p28"/>
          <p:cNvSpPr/>
          <p:nvPr/>
        </p:nvSpPr>
        <p:spPr>
          <a:xfrm>
            <a:off x="3344697"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2" name="Google Shape;1102;p28"/>
          <p:cNvSpPr/>
          <p:nvPr/>
        </p:nvSpPr>
        <p:spPr>
          <a:xfrm>
            <a:off x="3275215"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3" name="Google Shape;1103;p28"/>
          <p:cNvSpPr/>
          <p:nvPr/>
        </p:nvSpPr>
        <p:spPr>
          <a:xfrm>
            <a:off x="3205734"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4" name="Google Shape;1104;p28"/>
          <p:cNvSpPr/>
          <p:nvPr/>
        </p:nvSpPr>
        <p:spPr>
          <a:xfrm>
            <a:off x="3136252"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5" name="Google Shape;1105;p28"/>
          <p:cNvSpPr/>
          <p:nvPr/>
        </p:nvSpPr>
        <p:spPr>
          <a:xfrm>
            <a:off x="3066777"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6" name="Google Shape;1106;p28"/>
          <p:cNvSpPr/>
          <p:nvPr/>
        </p:nvSpPr>
        <p:spPr>
          <a:xfrm>
            <a:off x="3900531" y="431302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7" name="Google Shape;1107;p28"/>
          <p:cNvSpPr/>
          <p:nvPr/>
        </p:nvSpPr>
        <p:spPr>
          <a:xfrm>
            <a:off x="3831050"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8" name="Google Shape;1108;p28"/>
          <p:cNvSpPr/>
          <p:nvPr/>
        </p:nvSpPr>
        <p:spPr>
          <a:xfrm>
            <a:off x="3761574" y="4313023"/>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09" name="Google Shape;1109;p28"/>
          <p:cNvSpPr/>
          <p:nvPr/>
        </p:nvSpPr>
        <p:spPr>
          <a:xfrm>
            <a:off x="3692093"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0" name="Google Shape;1110;p28"/>
          <p:cNvSpPr/>
          <p:nvPr/>
        </p:nvSpPr>
        <p:spPr>
          <a:xfrm>
            <a:off x="3622611" y="431302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1" name="Google Shape;1111;p28"/>
          <p:cNvSpPr/>
          <p:nvPr/>
        </p:nvSpPr>
        <p:spPr>
          <a:xfrm>
            <a:off x="3553135"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2" name="Google Shape;1112;p28"/>
          <p:cNvSpPr/>
          <p:nvPr/>
        </p:nvSpPr>
        <p:spPr>
          <a:xfrm>
            <a:off x="3483660"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3" name="Google Shape;1113;p28"/>
          <p:cNvSpPr/>
          <p:nvPr/>
        </p:nvSpPr>
        <p:spPr>
          <a:xfrm>
            <a:off x="3414172"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4" name="Google Shape;1114;p28"/>
          <p:cNvSpPr/>
          <p:nvPr/>
        </p:nvSpPr>
        <p:spPr>
          <a:xfrm>
            <a:off x="3344697"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5" name="Google Shape;1115;p28"/>
          <p:cNvSpPr/>
          <p:nvPr/>
        </p:nvSpPr>
        <p:spPr>
          <a:xfrm>
            <a:off x="3275215"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6" name="Google Shape;1116;p28"/>
          <p:cNvSpPr/>
          <p:nvPr/>
        </p:nvSpPr>
        <p:spPr>
          <a:xfrm>
            <a:off x="3205734"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7" name="Google Shape;1117;p28"/>
          <p:cNvSpPr/>
          <p:nvPr/>
        </p:nvSpPr>
        <p:spPr>
          <a:xfrm>
            <a:off x="3900531" y="4382498"/>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8" name="Google Shape;1118;p28"/>
          <p:cNvSpPr/>
          <p:nvPr/>
        </p:nvSpPr>
        <p:spPr>
          <a:xfrm>
            <a:off x="3831050"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19" name="Google Shape;1119;p28"/>
          <p:cNvSpPr/>
          <p:nvPr/>
        </p:nvSpPr>
        <p:spPr>
          <a:xfrm>
            <a:off x="3761574" y="4382498"/>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0" name="Google Shape;1120;p28"/>
          <p:cNvSpPr/>
          <p:nvPr/>
        </p:nvSpPr>
        <p:spPr>
          <a:xfrm>
            <a:off x="3692093"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1" name="Google Shape;1121;p28"/>
          <p:cNvSpPr/>
          <p:nvPr/>
        </p:nvSpPr>
        <p:spPr>
          <a:xfrm>
            <a:off x="3622611" y="4382498"/>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2" name="Google Shape;1122;p28"/>
          <p:cNvSpPr/>
          <p:nvPr/>
        </p:nvSpPr>
        <p:spPr>
          <a:xfrm>
            <a:off x="3553135"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3" name="Google Shape;1123;p28"/>
          <p:cNvSpPr/>
          <p:nvPr/>
        </p:nvSpPr>
        <p:spPr>
          <a:xfrm>
            <a:off x="3483660"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4" name="Google Shape;1124;p28"/>
          <p:cNvSpPr/>
          <p:nvPr/>
        </p:nvSpPr>
        <p:spPr>
          <a:xfrm>
            <a:off x="3414172"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5" name="Google Shape;1125;p28"/>
          <p:cNvSpPr/>
          <p:nvPr/>
        </p:nvSpPr>
        <p:spPr>
          <a:xfrm>
            <a:off x="3761574" y="4451974"/>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6" name="Google Shape;1126;p28"/>
          <p:cNvSpPr/>
          <p:nvPr/>
        </p:nvSpPr>
        <p:spPr>
          <a:xfrm>
            <a:off x="3692093" y="44519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7" name="Google Shape;1127;p28"/>
          <p:cNvSpPr/>
          <p:nvPr/>
        </p:nvSpPr>
        <p:spPr>
          <a:xfrm>
            <a:off x="3970007"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8" name="Google Shape;1128;p28"/>
          <p:cNvSpPr/>
          <p:nvPr/>
        </p:nvSpPr>
        <p:spPr>
          <a:xfrm>
            <a:off x="3970007"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29" name="Google Shape;1129;p28"/>
          <p:cNvSpPr/>
          <p:nvPr/>
        </p:nvSpPr>
        <p:spPr>
          <a:xfrm>
            <a:off x="3970007"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0" name="Google Shape;1130;p28"/>
          <p:cNvSpPr/>
          <p:nvPr/>
        </p:nvSpPr>
        <p:spPr>
          <a:xfrm>
            <a:off x="3970007"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1" name="Google Shape;1131;p28"/>
          <p:cNvSpPr/>
          <p:nvPr/>
        </p:nvSpPr>
        <p:spPr>
          <a:xfrm>
            <a:off x="3970007"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2" name="Google Shape;1132;p28"/>
          <p:cNvSpPr/>
          <p:nvPr/>
        </p:nvSpPr>
        <p:spPr>
          <a:xfrm>
            <a:off x="3970007"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3" name="Google Shape;1133;p28"/>
          <p:cNvSpPr/>
          <p:nvPr/>
        </p:nvSpPr>
        <p:spPr>
          <a:xfrm>
            <a:off x="4039495" y="4035097"/>
            <a:ext cx="43505"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4" name="Google Shape;1134;p28"/>
          <p:cNvSpPr/>
          <p:nvPr/>
        </p:nvSpPr>
        <p:spPr>
          <a:xfrm>
            <a:off x="4039495" y="4104578"/>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5" name="Google Shape;1135;p28"/>
          <p:cNvSpPr/>
          <p:nvPr/>
        </p:nvSpPr>
        <p:spPr>
          <a:xfrm>
            <a:off x="4039495" y="4174060"/>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6" name="Google Shape;1136;p28"/>
          <p:cNvSpPr/>
          <p:nvPr/>
        </p:nvSpPr>
        <p:spPr>
          <a:xfrm>
            <a:off x="4039495" y="4243542"/>
            <a:ext cx="43505"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7" name="Google Shape;1137;p28"/>
          <p:cNvSpPr/>
          <p:nvPr/>
        </p:nvSpPr>
        <p:spPr>
          <a:xfrm>
            <a:off x="4039495" y="4313023"/>
            <a:ext cx="43505"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8" name="Google Shape;1138;p28"/>
          <p:cNvSpPr/>
          <p:nvPr/>
        </p:nvSpPr>
        <p:spPr>
          <a:xfrm>
            <a:off x="4108970"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39" name="Google Shape;1139;p28"/>
          <p:cNvSpPr/>
          <p:nvPr/>
        </p:nvSpPr>
        <p:spPr>
          <a:xfrm>
            <a:off x="4108970"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0" name="Google Shape;1140;p28"/>
          <p:cNvSpPr/>
          <p:nvPr/>
        </p:nvSpPr>
        <p:spPr>
          <a:xfrm>
            <a:off x="4108970"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1" name="Google Shape;1141;p28"/>
          <p:cNvSpPr/>
          <p:nvPr/>
        </p:nvSpPr>
        <p:spPr>
          <a:xfrm>
            <a:off x="4108970"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2" name="Google Shape;1142;p28"/>
          <p:cNvSpPr/>
          <p:nvPr/>
        </p:nvSpPr>
        <p:spPr>
          <a:xfrm>
            <a:off x="4108970"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3" name="Google Shape;1143;p28"/>
          <p:cNvSpPr/>
          <p:nvPr/>
        </p:nvSpPr>
        <p:spPr>
          <a:xfrm>
            <a:off x="4178446" y="3965627"/>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4" name="Google Shape;1144;p28"/>
          <p:cNvSpPr/>
          <p:nvPr/>
        </p:nvSpPr>
        <p:spPr>
          <a:xfrm>
            <a:off x="4178446" y="4035097"/>
            <a:ext cx="43517"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5" name="Google Shape;1145;p28"/>
          <p:cNvSpPr/>
          <p:nvPr/>
        </p:nvSpPr>
        <p:spPr>
          <a:xfrm>
            <a:off x="4178446" y="4104578"/>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6" name="Google Shape;1146;p28"/>
          <p:cNvSpPr/>
          <p:nvPr/>
        </p:nvSpPr>
        <p:spPr>
          <a:xfrm>
            <a:off x="4178446" y="4174060"/>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7" name="Google Shape;1147;p28"/>
          <p:cNvSpPr/>
          <p:nvPr/>
        </p:nvSpPr>
        <p:spPr>
          <a:xfrm>
            <a:off x="4178446" y="424354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8" name="Google Shape;1148;p28"/>
          <p:cNvSpPr/>
          <p:nvPr/>
        </p:nvSpPr>
        <p:spPr>
          <a:xfrm>
            <a:off x="4178446" y="431302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49" name="Google Shape;1149;p28"/>
          <p:cNvSpPr/>
          <p:nvPr/>
        </p:nvSpPr>
        <p:spPr>
          <a:xfrm>
            <a:off x="4178446" y="4382498"/>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0" name="Google Shape;1150;p28"/>
          <p:cNvSpPr/>
          <p:nvPr/>
        </p:nvSpPr>
        <p:spPr>
          <a:xfrm>
            <a:off x="4247928"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1" name="Google Shape;1151;p28"/>
          <p:cNvSpPr/>
          <p:nvPr/>
        </p:nvSpPr>
        <p:spPr>
          <a:xfrm>
            <a:off x="4247928"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2" name="Google Shape;1152;p28"/>
          <p:cNvSpPr/>
          <p:nvPr/>
        </p:nvSpPr>
        <p:spPr>
          <a:xfrm>
            <a:off x="4247928"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3" name="Google Shape;1153;p28"/>
          <p:cNvSpPr/>
          <p:nvPr/>
        </p:nvSpPr>
        <p:spPr>
          <a:xfrm>
            <a:off x="4247928"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4" name="Google Shape;1154;p28"/>
          <p:cNvSpPr/>
          <p:nvPr/>
        </p:nvSpPr>
        <p:spPr>
          <a:xfrm>
            <a:off x="4247928"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5" name="Google Shape;1155;p28"/>
          <p:cNvSpPr/>
          <p:nvPr/>
        </p:nvSpPr>
        <p:spPr>
          <a:xfrm>
            <a:off x="4247928"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6" name="Google Shape;1156;p28"/>
          <p:cNvSpPr/>
          <p:nvPr/>
        </p:nvSpPr>
        <p:spPr>
          <a:xfrm>
            <a:off x="4247928"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7" name="Google Shape;1157;p28"/>
          <p:cNvSpPr/>
          <p:nvPr/>
        </p:nvSpPr>
        <p:spPr>
          <a:xfrm>
            <a:off x="4247928" y="44519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8" name="Google Shape;1158;p28"/>
          <p:cNvSpPr/>
          <p:nvPr/>
        </p:nvSpPr>
        <p:spPr>
          <a:xfrm>
            <a:off x="4317409"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59" name="Google Shape;1159;p28"/>
          <p:cNvSpPr/>
          <p:nvPr/>
        </p:nvSpPr>
        <p:spPr>
          <a:xfrm>
            <a:off x="4317409"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0" name="Google Shape;1160;p28"/>
          <p:cNvSpPr/>
          <p:nvPr/>
        </p:nvSpPr>
        <p:spPr>
          <a:xfrm>
            <a:off x="4317409"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1" name="Google Shape;1161;p28"/>
          <p:cNvSpPr/>
          <p:nvPr/>
        </p:nvSpPr>
        <p:spPr>
          <a:xfrm>
            <a:off x="4317409"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2" name="Google Shape;1162;p28"/>
          <p:cNvSpPr/>
          <p:nvPr/>
        </p:nvSpPr>
        <p:spPr>
          <a:xfrm>
            <a:off x="4317409"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3" name="Google Shape;1163;p28"/>
          <p:cNvSpPr/>
          <p:nvPr/>
        </p:nvSpPr>
        <p:spPr>
          <a:xfrm>
            <a:off x="4317409"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4" name="Google Shape;1164;p28"/>
          <p:cNvSpPr/>
          <p:nvPr/>
        </p:nvSpPr>
        <p:spPr>
          <a:xfrm>
            <a:off x="4317409"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5" name="Google Shape;1165;p28"/>
          <p:cNvSpPr/>
          <p:nvPr/>
        </p:nvSpPr>
        <p:spPr>
          <a:xfrm>
            <a:off x="4317409"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6" name="Google Shape;1166;p28"/>
          <p:cNvSpPr/>
          <p:nvPr/>
        </p:nvSpPr>
        <p:spPr>
          <a:xfrm>
            <a:off x="4317409" y="44519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7" name="Google Shape;1167;p28"/>
          <p:cNvSpPr/>
          <p:nvPr/>
        </p:nvSpPr>
        <p:spPr>
          <a:xfrm>
            <a:off x="4317409" y="452146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8" name="Google Shape;1168;p28"/>
          <p:cNvSpPr/>
          <p:nvPr/>
        </p:nvSpPr>
        <p:spPr>
          <a:xfrm>
            <a:off x="4386891"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69" name="Google Shape;1169;p28"/>
          <p:cNvSpPr/>
          <p:nvPr/>
        </p:nvSpPr>
        <p:spPr>
          <a:xfrm>
            <a:off x="4386891"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0" name="Google Shape;1170;p28"/>
          <p:cNvSpPr/>
          <p:nvPr/>
        </p:nvSpPr>
        <p:spPr>
          <a:xfrm>
            <a:off x="4386891"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1" name="Google Shape;1171;p28"/>
          <p:cNvSpPr/>
          <p:nvPr/>
        </p:nvSpPr>
        <p:spPr>
          <a:xfrm>
            <a:off x="4386891"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2" name="Google Shape;1172;p28"/>
          <p:cNvSpPr/>
          <p:nvPr/>
        </p:nvSpPr>
        <p:spPr>
          <a:xfrm>
            <a:off x="4386891"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3" name="Google Shape;1173;p28"/>
          <p:cNvSpPr/>
          <p:nvPr/>
        </p:nvSpPr>
        <p:spPr>
          <a:xfrm>
            <a:off x="4386891"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4" name="Google Shape;1174;p28"/>
          <p:cNvSpPr/>
          <p:nvPr/>
        </p:nvSpPr>
        <p:spPr>
          <a:xfrm>
            <a:off x="4386891"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5" name="Google Shape;1175;p28"/>
          <p:cNvSpPr/>
          <p:nvPr/>
        </p:nvSpPr>
        <p:spPr>
          <a:xfrm>
            <a:off x="4386891"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6" name="Google Shape;1176;p28"/>
          <p:cNvSpPr/>
          <p:nvPr/>
        </p:nvSpPr>
        <p:spPr>
          <a:xfrm>
            <a:off x="4386891" y="44519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7" name="Google Shape;1177;p28"/>
          <p:cNvSpPr/>
          <p:nvPr/>
        </p:nvSpPr>
        <p:spPr>
          <a:xfrm>
            <a:off x="4386891" y="452146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8" name="Google Shape;1178;p28"/>
          <p:cNvSpPr/>
          <p:nvPr/>
        </p:nvSpPr>
        <p:spPr>
          <a:xfrm>
            <a:off x="4386891" y="4590937"/>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79" name="Google Shape;1179;p28"/>
          <p:cNvSpPr/>
          <p:nvPr/>
        </p:nvSpPr>
        <p:spPr>
          <a:xfrm>
            <a:off x="4456366"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0" name="Google Shape;1180;p28"/>
          <p:cNvSpPr/>
          <p:nvPr/>
        </p:nvSpPr>
        <p:spPr>
          <a:xfrm>
            <a:off x="4456366"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1" name="Google Shape;1181;p28"/>
          <p:cNvSpPr/>
          <p:nvPr/>
        </p:nvSpPr>
        <p:spPr>
          <a:xfrm>
            <a:off x="4456366"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2" name="Google Shape;1182;p28"/>
          <p:cNvSpPr/>
          <p:nvPr/>
        </p:nvSpPr>
        <p:spPr>
          <a:xfrm>
            <a:off x="4456366"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3" name="Google Shape;1183;p28"/>
          <p:cNvSpPr/>
          <p:nvPr/>
        </p:nvSpPr>
        <p:spPr>
          <a:xfrm>
            <a:off x="4456366"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4" name="Google Shape;1184;p28"/>
          <p:cNvSpPr/>
          <p:nvPr/>
        </p:nvSpPr>
        <p:spPr>
          <a:xfrm>
            <a:off x="4456366"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5" name="Google Shape;1185;p28"/>
          <p:cNvSpPr/>
          <p:nvPr/>
        </p:nvSpPr>
        <p:spPr>
          <a:xfrm>
            <a:off x="4456366" y="4382498"/>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6" name="Google Shape;1186;p28"/>
          <p:cNvSpPr/>
          <p:nvPr/>
        </p:nvSpPr>
        <p:spPr>
          <a:xfrm>
            <a:off x="4456366" y="445197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7" name="Google Shape;1187;p28"/>
          <p:cNvSpPr/>
          <p:nvPr/>
        </p:nvSpPr>
        <p:spPr>
          <a:xfrm>
            <a:off x="4456366" y="4521462"/>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8" name="Google Shape;1188;p28"/>
          <p:cNvSpPr/>
          <p:nvPr/>
        </p:nvSpPr>
        <p:spPr>
          <a:xfrm>
            <a:off x="4456366" y="4590937"/>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89" name="Google Shape;1189;p28"/>
          <p:cNvSpPr/>
          <p:nvPr/>
        </p:nvSpPr>
        <p:spPr>
          <a:xfrm>
            <a:off x="4525842"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0" name="Google Shape;1190;p28"/>
          <p:cNvSpPr/>
          <p:nvPr/>
        </p:nvSpPr>
        <p:spPr>
          <a:xfrm>
            <a:off x="4525842"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1" name="Google Shape;1191;p28"/>
          <p:cNvSpPr/>
          <p:nvPr/>
        </p:nvSpPr>
        <p:spPr>
          <a:xfrm>
            <a:off x="4525842"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2" name="Google Shape;1192;p28"/>
          <p:cNvSpPr/>
          <p:nvPr/>
        </p:nvSpPr>
        <p:spPr>
          <a:xfrm>
            <a:off x="4525842"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3" name="Google Shape;1193;p28"/>
          <p:cNvSpPr/>
          <p:nvPr/>
        </p:nvSpPr>
        <p:spPr>
          <a:xfrm>
            <a:off x="4525842"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4" name="Google Shape;1194;p28"/>
          <p:cNvSpPr/>
          <p:nvPr/>
        </p:nvSpPr>
        <p:spPr>
          <a:xfrm>
            <a:off x="4525842"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5" name="Google Shape;1195;p28"/>
          <p:cNvSpPr/>
          <p:nvPr/>
        </p:nvSpPr>
        <p:spPr>
          <a:xfrm>
            <a:off x="4525842"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6" name="Google Shape;1196;p28"/>
          <p:cNvSpPr/>
          <p:nvPr/>
        </p:nvSpPr>
        <p:spPr>
          <a:xfrm>
            <a:off x="4595324"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7" name="Google Shape;1197;p28"/>
          <p:cNvSpPr/>
          <p:nvPr/>
        </p:nvSpPr>
        <p:spPr>
          <a:xfrm>
            <a:off x="4595324"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8" name="Google Shape;1198;p28"/>
          <p:cNvSpPr/>
          <p:nvPr/>
        </p:nvSpPr>
        <p:spPr>
          <a:xfrm>
            <a:off x="4595324"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199" name="Google Shape;1199;p28"/>
          <p:cNvSpPr/>
          <p:nvPr/>
        </p:nvSpPr>
        <p:spPr>
          <a:xfrm>
            <a:off x="4595324"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0" name="Google Shape;1200;p28"/>
          <p:cNvSpPr/>
          <p:nvPr/>
        </p:nvSpPr>
        <p:spPr>
          <a:xfrm>
            <a:off x="4595324" y="4104578"/>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1" name="Google Shape;1201;p28"/>
          <p:cNvSpPr/>
          <p:nvPr/>
        </p:nvSpPr>
        <p:spPr>
          <a:xfrm>
            <a:off x="4595324" y="4174060"/>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2" name="Google Shape;1202;p28"/>
          <p:cNvSpPr/>
          <p:nvPr/>
        </p:nvSpPr>
        <p:spPr>
          <a:xfrm>
            <a:off x="4595324"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3" name="Google Shape;1203;p28"/>
          <p:cNvSpPr/>
          <p:nvPr/>
        </p:nvSpPr>
        <p:spPr>
          <a:xfrm>
            <a:off x="4595324"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4" name="Google Shape;1204;p28"/>
          <p:cNvSpPr/>
          <p:nvPr/>
        </p:nvSpPr>
        <p:spPr>
          <a:xfrm>
            <a:off x="4664805"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5" name="Google Shape;1205;p28"/>
          <p:cNvSpPr/>
          <p:nvPr/>
        </p:nvSpPr>
        <p:spPr>
          <a:xfrm>
            <a:off x="4664805"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6" name="Google Shape;1206;p28"/>
          <p:cNvSpPr/>
          <p:nvPr/>
        </p:nvSpPr>
        <p:spPr>
          <a:xfrm>
            <a:off x="4664805"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7" name="Google Shape;1207;p28"/>
          <p:cNvSpPr/>
          <p:nvPr/>
        </p:nvSpPr>
        <p:spPr>
          <a:xfrm>
            <a:off x="4664805"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8" name="Google Shape;1208;p28"/>
          <p:cNvSpPr/>
          <p:nvPr/>
        </p:nvSpPr>
        <p:spPr>
          <a:xfrm>
            <a:off x="4664805"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09" name="Google Shape;1209;p28"/>
          <p:cNvSpPr/>
          <p:nvPr/>
        </p:nvSpPr>
        <p:spPr>
          <a:xfrm>
            <a:off x="4664805"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0" name="Google Shape;1210;p28"/>
          <p:cNvSpPr/>
          <p:nvPr/>
        </p:nvSpPr>
        <p:spPr>
          <a:xfrm>
            <a:off x="4664805"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1" name="Google Shape;1211;p28"/>
          <p:cNvSpPr/>
          <p:nvPr/>
        </p:nvSpPr>
        <p:spPr>
          <a:xfrm>
            <a:off x="4664805"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2" name="Google Shape;1212;p28"/>
          <p:cNvSpPr/>
          <p:nvPr/>
        </p:nvSpPr>
        <p:spPr>
          <a:xfrm>
            <a:off x="4664805" y="424354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3" name="Google Shape;1213;p28"/>
          <p:cNvSpPr/>
          <p:nvPr/>
        </p:nvSpPr>
        <p:spPr>
          <a:xfrm>
            <a:off x="4664805" y="431302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4" name="Google Shape;1214;p28"/>
          <p:cNvSpPr/>
          <p:nvPr/>
        </p:nvSpPr>
        <p:spPr>
          <a:xfrm>
            <a:off x="4734280" y="3479262"/>
            <a:ext cx="43517"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5" name="Google Shape;1215;p28"/>
          <p:cNvSpPr/>
          <p:nvPr/>
        </p:nvSpPr>
        <p:spPr>
          <a:xfrm>
            <a:off x="4734280" y="354874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6" name="Google Shape;1216;p28"/>
          <p:cNvSpPr/>
          <p:nvPr/>
        </p:nvSpPr>
        <p:spPr>
          <a:xfrm>
            <a:off x="4734280" y="361822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7" name="Google Shape;1217;p28"/>
          <p:cNvSpPr/>
          <p:nvPr/>
        </p:nvSpPr>
        <p:spPr>
          <a:xfrm>
            <a:off x="4734280" y="368770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8" name="Google Shape;1218;p28"/>
          <p:cNvSpPr/>
          <p:nvPr/>
        </p:nvSpPr>
        <p:spPr>
          <a:xfrm>
            <a:off x="4734280" y="375718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19" name="Google Shape;1219;p28"/>
          <p:cNvSpPr/>
          <p:nvPr/>
        </p:nvSpPr>
        <p:spPr>
          <a:xfrm>
            <a:off x="4734280" y="382666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0" name="Google Shape;1220;p28"/>
          <p:cNvSpPr/>
          <p:nvPr/>
        </p:nvSpPr>
        <p:spPr>
          <a:xfrm>
            <a:off x="4734280" y="3896151"/>
            <a:ext cx="43517"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1" name="Google Shape;1221;p28"/>
          <p:cNvSpPr/>
          <p:nvPr/>
        </p:nvSpPr>
        <p:spPr>
          <a:xfrm>
            <a:off x="4734280" y="3965627"/>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2" name="Google Shape;1222;p28"/>
          <p:cNvSpPr/>
          <p:nvPr/>
        </p:nvSpPr>
        <p:spPr>
          <a:xfrm>
            <a:off x="4734280" y="4035097"/>
            <a:ext cx="43517"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3" name="Google Shape;1223;p28"/>
          <p:cNvSpPr/>
          <p:nvPr/>
        </p:nvSpPr>
        <p:spPr>
          <a:xfrm>
            <a:off x="4734280" y="431302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4" name="Google Shape;1224;p28"/>
          <p:cNvSpPr/>
          <p:nvPr/>
        </p:nvSpPr>
        <p:spPr>
          <a:xfrm>
            <a:off x="4803762"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5" name="Google Shape;1225;p28"/>
          <p:cNvSpPr/>
          <p:nvPr/>
        </p:nvSpPr>
        <p:spPr>
          <a:xfrm>
            <a:off x="4803762"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6" name="Google Shape;1226;p28"/>
          <p:cNvSpPr/>
          <p:nvPr/>
        </p:nvSpPr>
        <p:spPr>
          <a:xfrm>
            <a:off x="4803762"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7" name="Google Shape;1227;p28"/>
          <p:cNvSpPr/>
          <p:nvPr/>
        </p:nvSpPr>
        <p:spPr>
          <a:xfrm>
            <a:off x="4803762"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8" name="Google Shape;1228;p28"/>
          <p:cNvSpPr/>
          <p:nvPr/>
        </p:nvSpPr>
        <p:spPr>
          <a:xfrm>
            <a:off x="4803762"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29" name="Google Shape;1229;p28"/>
          <p:cNvSpPr/>
          <p:nvPr/>
        </p:nvSpPr>
        <p:spPr>
          <a:xfrm>
            <a:off x="4803762"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0" name="Google Shape;1230;p28"/>
          <p:cNvSpPr/>
          <p:nvPr/>
        </p:nvSpPr>
        <p:spPr>
          <a:xfrm>
            <a:off x="4803762"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1" name="Google Shape;1231;p28"/>
          <p:cNvSpPr/>
          <p:nvPr/>
        </p:nvSpPr>
        <p:spPr>
          <a:xfrm>
            <a:off x="4803762"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2" name="Google Shape;1232;p28"/>
          <p:cNvSpPr/>
          <p:nvPr/>
        </p:nvSpPr>
        <p:spPr>
          <a:xfrm>
            <a:off x="4803762"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3" name="Google Shape;1233;p28"/>
          <p:cNvSpPr/>
          <p:nvPr/>
        </p:nvSpPr>
        <p:spPr>
          <a:xfrm>
            <a:off x="4873238"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4" name="Google Shape;1234;p28"/>
          <p:cNvSpPr/>
          <p:nvPr/>
        </p:nvSpPr>
        <p:spPr>
          <a:xfrm>
            <a:off x="4873238"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5" name="Google Shape;1235;p28"/>
          <p:cNvSpPr/>
          <p:nvPr/>
        </p:nvSpPr>
        <p:spPr>
          <a:xfrm>
            <a:off x="4873238"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6" name="Google Shape;1236;p28"/>
          <p:cNvSpPr/>
          <p:nvPr/>
        </p:nvSpPr>
        <p:spPr>
          <a:xfrm>
            <a:off x="4873238"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7" name="Google Shape;1237;p28"/>
          <p:cNvSpPr/>
          <p:nvPr/>
        </p:nvSpPr>
        <p:spPr>
          <a:xfrm>
            <a:off x="4873238"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8" name="Google Shape;1238;p28"/>
          <p:cNvSpPr/>
          <p:nvPr/>
        </p:nvSpPr>
        <p:spPr>
          <a:xfrm>
            <a:off x="4873238"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39" name="Google Shape;1239;p28"/>
          <p:cNvSpPr/>
          <p:nvPr/>
        </p:nvSpPr>
        <p:spPr>
          <a:xfrm>
            <a:off x="4873238"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0" name="Google Shape;1240;p28"/>
          <p:cNvSpPr/>
          <p:nvPr/>
        </p:nvSpPr>
        <p:spPr>
          <a:xfrm>
            <a:off x="4873238"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1" name="Google Shape;1241;p28"/>
          <p:cNvSpPr/>
          <p:nvPr/>
        </p:nvSpPr>
        <p:spPr>
          <a:xfrm>
            <a:off x="4873238"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2" name="Google Shape;1242;p28"/>
          <p:cNvSpPr/>
          <p:nvPr/>
        </p:nvSpPr>
        <p:spPr>
          <a:xfrm>
            <a:off x="4873238" y="4035097"/>
            <a:ext cx="43511" cy="43523"/>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3" name="Google Shape;1243;p28"/>
          <p:cNvSpPr/>
          <p:nvPr/>
        </p:nvSpPr>
        <p:spPr>
          <a:xfrm>
            <a:off x="4942719"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4" name="Google Shape;1244;p28"/>
          <p:cNvSpPr/>
          <p:nvPr/>
        </p:nvSpPr>
        <p:spPr>
          <a:xfrm>
            <a:off x="4942719"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5" name="Google Shape;1245;p28"/>
          <p:cNvSpPr/>
          <p:nvPr/>
        </p:nvSpPr>
        <p:spPr>
          <a:xfrm>
            <a:off x="4942719"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6" name="Google Shape;1246;p28"/>
          <p:cNvSpPr/>
          <p:nvPr/>
        </p:nvSpPr>
        <p:spPr>
          <a:xfrm>
            <a:off x="4942719"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7" name="Google Shape;1247;p28"/>
          <p:cNvSpPr/>
          <p:nvPr/>
        </p:nvSpPr>
        <p:spPr>
          <a:xfrm>
            <a:off x="4942719" y="368770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8" name="Google Shape;1248;p28"/>
          <p:cNvSpPr/>
          <p:nvPr/>
        </p:nvSpPr>
        <p:spPr>
          <a:xfrm>
            <a:off x="4942719" y="3757182"/>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49" name="Google Shape;1249;p28"/>
          <p:cNvSpPr/>
          <p:nvPr/>
        </p:nvSpPr>
        <p:spPr>
          <a:xfrm>
            <a:off x="4942719" y="3826664"/>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0" name="Google Shape;1250;p28"/>
          <p:cNvSpPr/>
          <p:nvPr/>
        </p:nvSpPr>
        <p:spPr>
          <a:xfrm>
            <a:off x="4942719" y="3896151"/>
            <a:ext cx="43511"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1" name="Google Shape;1251;p28"/>
          <p:cNvSpPr/>
          <p:nvPr/>
        </p:nvSpPr>
        <p:spPr>
          <a:xfrm>
            <a:off x="4942719" y="3965627"/>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2" name="Google Shape;1252;p28"/>
          <p:cNvSpPr/>
          <p:nvPr/>
        </p:nvSpPr>
        <p:spPr>
          <a:xfrm>
            <a:off x="5012201" y="340979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3" name="Google Shape;1253;p28"/>
          <p:cNvSpPr/>
          <p:nvPr/>
        </p:nvSpPr>
        <p:spPr>
          <a:xfrm>
            <a:off x="5012201" y="3479262"/>
            <a:ext cx="43517"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4" name="Google Shape;1254;p28"/>
          <p:cNvSpPr/>
          <p:nvPr/>
        </p:nvSpPr>
        <p:spPr>
          <a:xfrm>
            <a:off x="5012201" y="354874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5" name="Google Shape;1255;p28"/>
          <p:cNvSpPr/>
          <p:nvPr/>
        </p:nvSpPr>
        <p:spPr>
          <a:xfrm>
            <a:off x="5012201" y="361822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6" name="Google Shape;1256;p28"/>
          <p:cNvSpPr/>
          <p:nvPr/>
        </p:nvSpPr>
        <p:spPr>
          <a:xfrm>
            <a:off x="5012201" y="368770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7" name="Google Shape;1257;p28"/>
          <p:cNvSpPr/>
          <p:nvPr/>
        </p:nvSpPr>
        <p:spPr>
          <a:xfrm>
            <a:off x="5012201" y="375718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8" name="Google Shape;1258;p28"/>
          <p:cNvSpPr/>
          <p:nvPr/>
        </p:nvSpPr>
        <p:spPr>
          <a:xfrm>
            <a:off x="5012201" y="382666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59" name="Google Shape;1259;p28"/>
          <p:cNvSpPr/>
          <p:nvPr/>
        </p:nvSpPr>
        <p:spPr>
          <a:xfrm>
            <a:off x="5081676" y="340979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0" name="Google Shape;1260;p28"/>
          <p:cNvSpPr/>
          <p:nvPr/>
        </p:nvSpPr>
        <p:spPr>
          <a:xfrm>
            <a:off x="5081676" y="3479262"/>
            <a:ext cx="43517"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1" name="Google Shape;1261;p28"/>
          <p:cNvSpPr/>
          <p:nvPr/>
        </p:nvSpPr>
        <p:spPr>
          <a:xfrm>
            <a:off x="5081676" y="3548743"/>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2" name="Google Shape;1262;p28"/>
          <p:cNvSpPr/>
          <p:nvPr/>
        </p:nvSpPr>
        <p:spPr>
          <a:xfrm>
            <a:off x="5081676" y="361822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3" name="Google Shape;1263;p28"/>
          <p:cNvSpPr/>
          <p:nvPr/>
        </p:nvSpPr>
        <p:spPr>
          <a:xfrm>
            <a:off x="5081676" y="3687706"/>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4" name="Google Shape;1264;p28"/>
          <p:cNvSpPr/>
          <p:nvPr/>
        </p:nvSpPr>
        <p:spPr>
          <a:xfrm>
            <a:off x="5081676" y="3757182"/>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5" name="Google Shape;1265;p28"/>
          <p:cNvSpPr/>
          <p:nvPr/>
        </p:nvSpPr>
        <p:spPr>
          <a:xfrm>
            <a:off x="5081676" y="3826664"/>
            <a:ext cx="43517"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6" name="Google Shape;1266;p28"/>
          <p:cNvSpPr/>
          <p:nvPr/>
        </p:nvSpPr>
        <p:spPr>
          <a:xfrm>
            <a:off x="5081676" y="3896151"/>
            <a:ext cx="43517" cy="4350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7" name="Google Shape;1267;p28"/>
          <p:cNvSpPr/>
          <p:nvPr/>
        </p:nvSpPr>
        <p:spPr>
          <a:xfrm>
            <a:off x="5081676" y="3965627"/>
            <a:ext cx="43517"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8" name="Google Shape;1268;p28"/>
          <p:cNvSpPr/>
          <p:nvPr/>
        </p:nvSpPr>
        <p:spPr>
          <a:xfrm>
            <a:off x="5151164" y="3340305"/>
            <a:ext cx="43511" cy="43517"/>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69" name="Google Shape;1269;p28"/>
          <p:cNvSpPr/>
          <p:nvPr/>
        </p:nvSpPr>
        <p:spPr>
          <a:xfrm>
            <a:off x="5151164" y="340979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0" name="Google Shape;1270;p28"/>
          <p:cNvSpPr/>
          <p:nvPr/>
        </p:nvSpPr>
        <p:spPr>
          <a:xfrm>
            <a:off x="5151164"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1" name="Google Shape;1271;p28"/>
          <p:cNvSpPr/>
          <p:nvPr/>
        </p:nvSpPr>
        <p:spPr>
          <a:xfrm>
            <a:off x="5151164" y="3548743"/>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2" name="Google Shape;1272;p28"/>
          <p:cNvSpPr/>
          <p:nvPr/>
        </p:nvSpPr>
        <p:spPr>
          <a:xfrm>
            <a:off x="5151164" y="361822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3" name="Google Shape;1273;p28"/>
          <p:cNvSpPr/>
          <p:nvPr/>
        </p:nvSpPr>
        <p:spPr>
          <a:xfrm>
            <a:off x="5220640" y="3409786"/>
            <a:ext cx="43511" cy="43511"/>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4" name="Google Shape;1274;p28"/>
          <p:cNvSpPr/>
          <p:nvPr/>
        </p:nvSpPr>
        <p:spPr>
          <a:xfrm>
            <a:off x="5220640" y="3479262"/>
            <a:ext cx="43511" cy="43524"/>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5" name="Google Shape;1275;p28"/>
          <p:cNvSpPr/>
          <p:nvPr/>
        </p:nvSpPr>
        <p:spPr>
          <a:xfrm>
            <a:off x="635000" y="1533839"/>
            <a:ext cx="112992" cy="112999"/>
          </a:xfrm>
          <a:prstGeom prst="rect">
            <a:avLst/>
          </a:prstGeom>
          <a:solidFill>
            <a:srgbClr val="78CC54"/>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6" name="Google Shape;1276;p28"/>
          <p:cNvSpPr/>
          <p:nvPr/>
        </p:nvSpPr>
        <p:spPr>
          <a:xfrm>
            <a:off x="2163546" y="1742283"/>
            <a:ext cx="112993" cy="112993"/>
          </a:xfrm>
          <a:prstGeom prst="rect">
            <a:avLst/>
          </a:prstGeom>
          <a:solidFill>
            <a:srgbClr val="CA2C2C"/>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7" name="Google Shape;1277;p28"/>
          <p:cNvSpPr/>
          <p:nvPr/>
        </p:nvSpPr>
        <p:spPr>
          <a:xfrm>
            <a:off x="3136252" y="2714994"/>
            <a:ext cx="112993" cy="112993"/>
          </a:xfrm>
          <a:prstGeom prst="rect">
            <a:avLst/>
          </a:prstGeom>
          <a:solidFill>
            <a:srgbClr val="1B998B"/>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78" name="Google Shape;1278;p28"/>
          <p:cNvSpPr/>
          <p:nvPr/>
        </p:nvSpPr>
        <p:spPr>
          <a:xfrm>
            <a:off x="3414172" y="2550073"/>
            <a:ext cx="112993" cy="112993"/>
          </a:xfrm>
          <a:prstGeom prst="rect">
            <a:avLst/>
          </a:prstGeom>
          <a:solidFill>
            <a:srgbClr val="1749E0"/>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279" name="Google Shape;1279;p28"/>
          <p:cNvPicPr preferRelativeResize="0"/>
          <p:nvPr/>
        </p:nvPicPr>
        <p:blipFill rotWithShape="1">
          <a:blip r:embed="rId9" cstate="screen">
            <a:extLst>
              <a:ext uri="{28A0092B-C50C-407E-A947-70E740481C1C}">
                <a14:useLocalDpi xmlns:a14="http://schemas.microsoft.com/office/drawing/2010/main"/>
              </a:ext>
            </a:extLst>
          </a:blip>
          <a:srcRect l="-844" t="-3446" r="-669" b="1"/>
          <a:stretch/>
        </p:blipFill>
        <p:spPr>
          <a:xfrm>
            <a:off x="376935" y="5285733"/>
            <a:ext cx="11438184" cy="1341938"/>
          </a:xfrm>
          <a:prstGeom prst="rect">
            <a:avLst/>
          </a:prstGeom>
          <a:noFill/>
          <a:ln>
            <a:noFill/>
          </a:ln>
        </p:spPr>
      </p:pic>
      <p:sp>
        <p:nvSpPr>
          <p:cNvPr id="1280" name="Google Shape;1280;p28"/>
          <p:cNvSpPr/>
          <p:nvPr/>
        </p:nvSpPr>
        <p:spPr>
          <a:xfrm>
            <a:off x="3275209" y="2992903"/>
            <a:ext cx="112999" cy="112999"/>
          </a:xfrm>
          <a:prstGeom prst="rect">
            <a:avLst/>
          </a:prstGeom>
          <a:solidFill>
            <a:srgbClr val="DE981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81" name="Google Shape;1281;p28"/>
          <p:cNvSpPr/>
          <p:nvPr/>
        </p:nvSpPr>
        <p:spPr>
          <a:xfrm>
            <a:off x="2649898" y="2645512"/>
            <a:ext cx="112993" cy="112993"/>
          </a:xfrm>
          <a:prstGeom prst="rect">
            <a:avLst/>
          </a:prstGeom>
          <a:solidFill>
            <a:srgbClr val="7561E7"/>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82" name="Google Shape;1282;p28"/>
          <p:cNvSpPr/>
          <p:nvPr/>
        </p:nvSpPr>
        <p:spPr>
          <a:xfrm>
            <a:off x="2927842" y="3340303"/>
            <a:ext cx="112968" cy="112999"/>
          </a:xfrm>
          <a:custGeom>
            <a:avLst/>
            <a:gdLst/>
            <a:ahLst/>
            <a:cxnLst/>
            <a:rect l="l" t="t" r="r" b="b"/>
            <a:pathLst>
              <a:path w="21600" h="21600" extrusionOk="0">
                <a:moveTo>
                  <a:pt x="0" y="0"/>
                </a:moveTo>
                <a:lnTo>
                  <a:pt x="0" y="21600"/>
                </a:lnTo>
                <a:lnTo>
                  <a:pt x="21600" y="21600"/>
                </a:lnTo>
                <a:lnTo>
                  <a:pt x="0" y="0"/>
                </a:lnTo>
                <a:close/>
              </a:path>
            </a:pathLst>
          </a:custGeom>
          <a:solidFill>
            <a:srgbClr val="B254D4"/>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83" name="Google Shape;1283;p28"/>
          <p:cNvSpPr/>
          <p:nvPr/>
        </p:nvSpPr>
        <p:spPr>
          <a:xfrm>
            <a:off x="6056657" y="6245490"/>
            <a:ext cx="937137" cy="112980"/>
          </a:xfrm>
          <a:prstGeom prst="rect">
            <a:avLst/>
          </a:prstGeom>
          <a:solidFill>
            <a:srgbClr val="FFFFFF"/>
          </a:solidFill>
          <a:ln>
            <a:noFill/>
          </a:ln>
        </p:spPr>
        <p:txBody>
          <a:bodyPr spcFirstLastPara="1" wrap="square" lIns="55444" tIns="55444" rIns="55444" bIns="55444" anchor="ctr" anchorCtr="0">
            <a:noAutofit/>
          </a:bodyPr>
          <a:lstStyle/>
          <a:p>
            <a:endParaRPr sz="1092"/>
          </a:p>
        </p:txBody>
      </p:sp>
      <p:sp>
        <p:nvSpPr>
          <p:cNvPr id="1284" name="Google Shape;1284;p28"/>
          <p:cNvSpPr/>
          <p:nvPr/>
        </p:nvSpPr>
        <p:spPr>
          <a:xfrm>
            <a:off x="912920" y="1533841"/>
            <a:ext cx="43482" cy="43482"/>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85" name="Google Shape;1285;p28"/>
          <p:cNvSpPr/>
          <p:nvPr/>
        </p:nvSpPr>
        <p:spPr>
          <a:xfrm>
            <a:off x="843432" y="1533841"/>
            <a:ext cx="43482" cy="43482"/>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86" name="Google Shape;1286;p28"/>
          <p:cNvSpPr/>
          <p:nvPr/>
        </p:nvSpPr>
        <p:spPr>
          <a:xfrm>
            <a:off x="912920" y="1603317"/>
            <a:ext cx="43482" cy="43482"/>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87" name="Google Shape;1287;p28"/>
          <p:cNvSpPr/>
          <p:nvPr/>
        </p:nvSpPr>
        <p:spPr>
          <a:xfrm>
            <a:off x="843432" y="1603317"/>
            <a:ext cx="43482" cy="43482"/>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288" name="Google Shape;1288;p28"/>
          <p:cNvSpPr/>
          <p:nvPr/>
        </p:nvSpPr>
        <p:spPr>
          <a:xfrm>
            <a:off x="7736331" y="2028510"/>
            <a:ext cx="1979977" cy="228508"/>
          </a:xfrm>
          <a:prstGeom prst="rect">
            <a:avLst/>
          </a:prstGeom>
          <a:solidFill>
            <a:srgbClr val="7561E7"/>
          </a:solidFill>
          <a:ln>
            <a:noFill/>
          </a:ln>
        </p:spPr>
        <p:txBody>
          <a:bodyPr spcFirstLastPara="1" wrap="square" lIns="27714" tIns="27714" rIns="27714" bIns="27714" anchor="ctr" anchorCtr="0">
            <a:noAutofit/>
          </a:bodyPr>
          <a:lstStyle/>
          <a:p>
            <a:pPr algn="ctr">
              <a:buClr>
                <a:srgbClr val="000000"/>
              </a:buClr>
              <a:buSzPts val="1800"/>
            </a:pPr>
            <a:r>
              <a:rPr lang="en-US" sz="1092">
                <a:solidFill>
                  <a:srgbClr val="FFFFFF"/>
                </a:solidFill>
                <a:latin typeface="Arial" panose="020B0604020202020204" pitchFamily="34" charset="0"/>
                <a:ea typeface="Helvetica Neue Light"/>
                <a:cs typeface="Arial" panose="020B0604020202020204" pitchFamily="34" charset="0"/>
                <a:sym typeface="Helvetica Neue Light"/>
              </a:rPr>
              <a:t>Torreón</a:t>
            </a:r>
            <a:endParaRPr sz="1092">
              <a:solidFill>
                <a:srgbClr val="FFFFFF"/>
              </a:solidFill>
              <a:latin typeface="Arial" panose="020B0604020202020204" pitchFamily="34" charset="0"/>
              <a:ea typeface="Helvetica Neue Light"/>
              <a:cs typeface="Arial" panose="020B0604020202020204" pitchFamily="34" charset="0"/>
              <a:sym typeface="Helvetica Neue Light"/>
            </a:endParaRPr>
          </a:p>
        </p:txBody>
      </p:sp>
      <p:sp>
        <p:nvSpPr>
          <p:cNvPr id="1289" name="Google Shape;1289;p28"/>
          <p:cNvSpPr/>
          <p:nvPr/>
        </p:nvSpPr>
        <p:spPr>
          <a:xfrm>
            <a:off x="9835156" y="2028510"/>
            <a:ext cx="1979977" cy="228508"/>
          </a:xfrm>
          <a:prstGeom prst="rect">
            <a:avLst/>
          </a:prstGeom>
          <a:solidFill>
            <a:srgbClr val="DE981F"/>
          </a:solidFill>
          <a:ln>
            <a:noFill/>
          </a:ln>
        </p:spPr>
        <p:txBody>
          <a:bodyPr spcFirstLastPara="1" wrap="square" lIns="27714" tIns="27714" rIns="27714" bIns="27714" anchor="ctr" anchorCtr="0">
            <a:noAutofit/>
          </a:bodyPr>
          <a:lstStyle/>
          <a:p>
            <a:pPr algn="ctr">
              <a:buClr>
                <a:srgbClr val="000000"/>
              </a:buClr>
              <a:buSzPts val="1800"/>
            </a:pPr>
            <a:r>
              <a:rPr lang="en-US" sz="1092">
                <a:solidFill>
                  <a:srgbClr val="FFFFFF"/>
                </a:solidFill>
                <a:latin typeface="Arial" panose="020B0604020202020204" pitchFamily="34" charset="0"/>
                <a:ea typeface="Helvetica Neue Light"/>
                <a:cs typeface="Arial" panose="020B0604020202020204" pitchFamily="34" charset="0"/>
                <a:sym typeface="Helvetica Neue Light"/>
              </a:rPr>
              <a:t>Cd. Victoria</a:t>
            </a:r>
            <a:endParaRPr sz="1092">
              <a:solidFill>
                <a:srgbClr val="FFFFFF"/>
              </a:solidFill>
              <a:latin typeface="Arial" panose="020B0604020202020204" pitchFamily="34" charset="0"/>
              <a:ea typeface="Helvetica Neue Light"/>
              <a:cs typeface="Arial" panose="020B0604020202020204" pitchFamily="34" charset="0"/>
              <a:sym typeface="Helvetica Neue Light"/>
            </a:endParaRPr>
          </a:p>
        </p:txBody>
      </p:sp>
      <p:sp>
        <p:nvSpPr>
          <p:cNvPr id="1290" name="Google Shape;1290;p28"/>
          <p:cNvSpPr/>
          <p:nvPr/>
        </p:nvSpPr>
        <p:spPr>
          <a:xfrm>
            <a:off x="5637514" y="3326299"/>
            <a:ext cx="1979977" cy="228508"/>
          </a:xfrm>
          <a:prstGeom prst="rect">
            <a:avLst/>
          </a:prstGeom>
          <a:solidFill>
            <a:srgbClr val="CA2C2C"/>
          </a:solidFill>
          <a:ln>
            <a:noFill/>
          </a:ln>
        </p:spPr>
        <p:txBody>
          <a:bodyPr spcFirstLastPara="1" wrap="square" lIns="27714" tIns="27714" rIns="27714" bIns="27714" anchor="ctr" anchorCtr="0">
            <a:noAutofit/>
          </a:bodyPr>
          <a:lstStyle/>
          <a:p>
            <a:pPr algn="ctr">
              <a:buClr>
                <a:srgbClr val="000000"/>
              </a:buClr>
              <a:buSzPts val="1800"/>
            </a:pPr>
            <a:r>
              <a:rPr lang="en-US" sz="1092">
                <a:solidFill>
                  <a:srgbClr val="FFFFFF"/>
                </a:solidFill>
                <a:latin typeface="Arial" panose="020B0604020202020204" pitchFamily="34" charset="0"/>
                <a:ea typeface="Helvetica Neue Light"/>
                <a:cs typeface="Arial" panose="020B0604020202020204" pitchFamily="34" charset="0"/>
                <a:sym typeface="Helvetica Neue Light"/>
              </a:rPr>
              <a:t>Cd. Juárez</a:t>
            </a:r>
            <a:endParaRPr sz="1092">
              <a:solidFill>
                <a:srgbClr val="FFFFFF"/>
              </a:solidFill>
              <a:latin typeface="Arial" panose="020B0604020202020204" pitchFamily="34" charset="0"/>
              <a:ea typeface="Helvetica Neue Light"/>
              <a:cs typeface="Arial" panose="020B0604020202020204" pitchFamily="34" charset="0"/>
              <a:sym typeface="Helvetica Neue Light"/>
            </a:endParaRPr>
          </a:p>
        </p:txBody>
      </p:sp>
      <p:sp>
        <p:nvSpPr>
          <p:cNvPr id="1291" name="Google Shape;1291;p28"/>
          <p:cNvSpPr/>
          <p:nvPr/>
        </p:nvSpPr>
        <p:spPr>
          <a:xfrm>
            <a:off x="7736331" y="3326299"/>
            <a:ext cx="1979977" cy="228508"/>
          </a:xfrm>
          <a:prstGeom prst="rect">
            <a:avLst/>
          </a:prstGeom>
          <a:solidFill>
            <a:srgbClr val="78CC54"/>
          </a:solidFill>
          <a:ln>
            <a:noFill/>
          </a:ln>
        </p:spPr>
        <p:txBody>
          <a:bodyPr spcFirstLastPara="1" wrap="square" lIns="27714" tIns="27714" rIns="27714" bIns="27714" anchor="ctr" anchorCtr="0">
            <a:noAutofit/>
          </a:bodyPr>
          <a:lstStyle/>
          <a:p>
            <a:pPr algn="ctr">
              <a:buClr>
                <a:srgbClr val="000000"/>
              </a:buClr>
              <a:buSzPts val="1800"/>
            </a:pPr>
            <a:r>
              <a:rPr lang="en-US" sz="1092">
                <a:solidFill>
                  <a:srgbClr val="FFFFFF"/>
                </a:solidFill>
                <a:latin typeface="Arial" panose="020B0604020202020204" pitchFamily="34" charset="0"/>
                <a:ea typeface="Helvetica Neue Light"/>
                <a:cs typeface="Arial" panose="020B0604020202020204" pitchFamily="34" charset="0"/>
                <a:sym typeface="Helvetica Neue Light"/>
              </a:rPr>
              <a:t>Tijuana</a:t>
            </a:r>
            <a:endParaRPr sz="1092">
              <a:solidFill>
                <a:srgbClr val="FFFFFF"/>
              </a:solidFill>
              <a:latin typeface="Arial" panose="020B0604020202020204" pitchFamily="34" charset="0"/>
              <a:ea typeface="Helvetica Neue Light"/>
              <a:cs typeface="Arial" panose="020B0604020202020204" pitchFamily="34" charset="0"/>
              <a:sym typeface="Helvetica Neue Light"/>
            </a:endParaRPr>
          </a:p>
        </p:txBody>
      </p:sp>
      <p:sp>
        <p:nvSpPr>
          <p:cNvPr id="1292" name="Google Shape;1292;p28"/>
          <p:cNvSpPr/>
          <p:nvPr/>
        </p:nvSpPr>
        <p:spPr>
          <a:xfrm>
            <a:off x="9835156" y="3326299"/>
            <a:ext cx="1979977" cy="228508"/>
          </a:xfrm>
          <a:prstGeom prst="rect">
            <a:avLst/>
          </a:prstGeom>
          <a:solidFill>
            <a:srgbClr val="B254D4"/>
          </a:solidFill>
          <a:ln>
            <a:noFill/>
          </a:ln>
        </p:spPr>
        <p:txBody>
          <a:bodyPr spcFirstLastPara="1" wrap="square" lIns="27714" tIns="27714" rIns="27714" bIns="27714" anchor="ctr" anchorCtr="0">
            <a:noAutofit/>
          </a:bodyPr>
          <a:lstStyle/>
          <a:p>
            <a:pPr algn="ctr">
              <a:buClr>
                <a:srgbClr val="000000"/>
              </a:buClr>
              <a:buSzPts val="1800"/>
            </a:pPr>
            <a:r>
              <a:rPr lang="en-US" sz="1092">
                <a:solidFill>
                  <a:srgbClr val="FFFFFF"/>
                </a:solidFill>
                <a:latin typeface="Arial" panose="020B0604020202020204" pitchFamily="34" charset="0"/>
                <a:ea typeface="Helvetica Neue Light"/>
                <a:cs typeface="Arial" panose="020B0604020202020204" pitchFamily="34" charset="0"/>
                <a:sym typeface="Helvetica Neue Light"/>
              </a:rPr>
              <a:t>Silao</a:t>
            </a:r>
            <a:endParaRPr sz="1092">
              <a:solidFill>
                <a:srgbClr val="FFFFFF"/>
              </a:solidFill>
              <a:latin typeface="Arial" panose="020B0604020202020204" pitchFamily="34" charset="0"/>
              <a:ea typeface="Helvetica Neue Light"/>
              <a:cs typeface="Arial" panose="020B0604020202020204" pitchFamily="34" charset="0"/>
              <a:sym typeface="Helvetica Neue Light"/>
            </a:endParaRPr>
          </a:p>
        </p:txBody>
      </p:sp>
      <p:sp>
        <p:nvSpPr>
          <p:cNvPr id="1293" name="Google Shape;1293;p28"/>
          <p:cNvSpPr/>
          <p:nvPr/>
        </p:nvSpPr>
        <p:spPr>
          <a:xfrm>
            <a:off x="5637514" y="4634458"/>
            <a:ext cx="1979977" cy="228508"/>
          </a:xfrm>
          <a:prstGeom prst="rect">
            <a:avLst/>
          </a:prstGeom>
          <a:solidFill>
            <a:srgbClr val="2D3047"/>
          </a:solidFill>
          <a:ln>
            <a:noFill/>
          </a:ln>
        </p:spPr>
        <p:txBody>
          <a:bodyPr spcFirstLastPara="1" wrap="square" lIns="27714" tIns="27714" rIns="27714" bIns="27714" anchor="ctr" anchorCtr="0">
            <a:noAutofit/>
          </a:bodyPr>
          <a:lstStyle/>
          <a:p>
            <a:pPr algn="ctr">
              <a:buClr>
                <a:srgbClr val="000000"/>
              </a:buClr>
              <a:buSzPts val="1800"/>
            </a:pPr>
            <a:r>
              <a:rPr lang="en-US" sz="1092">
                <a:solidFill>
                  <a:srgbClr val="FFFFFF"/>
                </a:solidFill>
                <a:latin typeface="Arial" panose="020B0604020202020204" pitchFamily="34" charset="0"/>
                <a:ea typeface="Helvetica Neue Light"/>
                <a:cs typeface="Arial" panose="020B0604020202020204" pitchFamily="34" charset="0"/>
                <a:sym typeface="Helvetica Neue Light"/>
              </a:rPr>
              <a:t>Guanajuato</a:t>
            </a:r>
            <a:endParaRPr sz="1092">
              <a:solidFill>
                <a:srgbClr val="FFFFFF"/>
              </a:solidFill>
              <a:latin typeface="Arial" panose="020B0604020202020204" pitchFamily="34" charset="0"/>
              <a:ea typeface="Helvetica Neue Light"/>
              <a:cs typeface="Arial" panose="020B0604020202020204" pitchFamily="34" charset="0"/>
              <a:sym typeface="Helvetica Neue Light"/>
            </a:endParaRPr>
          </a:p>
        </p:txBody>
      </p:sp>
      <p:sp>
        <p:nvSpPr>
          <p:cNvPr id="1294" name="Google Shape;1294;p28"/>
          <p:cNvSpPr/>
          <p:nvPr/>
        </p:nvSpPr>
        <p:spPr>
          <a:xfrm>
            <a:off x="7736331" y="4634458"/>
            <a:ext cx="1979977" cy="228508"/>
          </a:xfrm>
          <a:prstGeom prst="rect">
            <a:avLst/>
          </a:prstGeom>
          <a:solidFill>
            <a:srgbClr val="1749E0"/>
          </a:solidFill>
          <a:ln>
            <a:noFill/>
          </a:ln>
        </p:spPr>
        <p:txBody>
          <a:bodyPr spcFirstLastPara="1" wrap="square" lIns="27714" tIns="27714" rIns="27714" bIns="27714" anchor="ctr" anchorCtr="0">
            <a:noAutofit/>
          </a:bodyPr>
          <a:lstStyle/>
          <a:p>
            <a:pPr algn="ctr">
              <a:buClr>
                <a:srgbClr val="000000"/>
              </a:buClr>
              <a:buSzPts val="1800"/>
            </a:pPr>
            <a:r>
              <a:rPr lang="en-US" sz="1092">
                <a:solidFill>
                  <a:srgbClr val="FFFFFF"/>
                </a:solidFill>
                <a:latin typeface="Arial" panose="020B0604020202020204" pitchFamily="34" charset="0"/>
                <a:ea typeface="Helvetica Neue Light"/>
                <a:cs typeface="Arial" panose="020B0604020202020204" pitchFamily="34" charset="0"/>
                <a:sym typeface="Helvetica Neue Light"/>
              </a:rPr>
              <a:t>McAllen, Tx</a:t>
            </a:r>
            <a:endParaRPr sz="1092">
              <a:solidFill>
                <a:srgbClr val="FFFFFF"/>
              </a:solidFill>
              <a:latin typeface="Arial" panose="020B0604020202020204" pitchFamily="34" charset="0"/>
              <a:ea typeface="Helvetica Neue Light"/>
              <a:cs typeface="Arial" panose="020B0604020202020204" pitchFamily="34" charset="0"/>
              <a:sym typeface="Helvetica Neue Light"/>
            </a:endParaRPr>
          </a:p>
        </p:txBody>
      </p:sp>
      <p:pic>
        <p:nvPicPr>
          <p:cNvPr id="3" name="Picture 2">
            <a:extLst>
              <a:ext uri="{FF2B5EF4-FFF2-40B4-BE49-F238E27FC236}">
                <a16:creationId xmlns:a16="http://schemas.microsoft.com/office/drawing/2014/main" id="{D72EC3AE-F1D7-E58D-A1B7-44E2172729C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43960" y="708234"/>
            <a:ext cx="1979148" cy="1319432"/>
          </a:xfrm>
          <a:prstGeom prst="rect">
            <a:avLst/>
          </a:prstGeom>
        </p:spPr>
      </p:pic>
      <p:pic>
        <p:nvPicPr>
          <p:cNvPr id="4" name="Picture 3">
            <a:extLst>
              <a:ext uri="{FF2B5EF4-FFF2-40B4-BE49-F238E27FC236}">
                <a16:creationId xmlns:a16="http://schemas.microsoft.com/office/drawing/2014/main" id="{CCDAD4DD-00F3-BB62-FA43-E5405A0A5DF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738758" y="708492"/>
            <a:ext cx="1979148" cy="1318916"/>
          </a:xfrm>
          <a:prstGeom prst="rect">
            <a:avLst/>
          </a:prstGeom>
        </p:spPr>
      </p:pic>
      <p:pic>
        <p:nvPicPr>
          <p:cNvPr id="5" name="Picture 4">
            <a:extLst>
              <a:ext uri="{FF2B5EF4-FFF2-40B4-BE49-F238E27FC236}">
                <a16:creationId xmlns:a16="http://schemas.microsoft.com/office/drawing/2014/main" id="{3C2E1D89-9AA2-4C86-D2B1-6CC4B2B8CD2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833072" y="713652"/>
            <a:ext cx="1979149" cy="13190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grpSp>
        <p:nvGrpSpPr>
          <p:cNvPr id="1305" name="Google Shape;1305;p29"/>
          <p:cNvGrpSpPr/>
          <p:nvPr/>
        </p:nvGrpSpPr>
        <p:grpSpPr>
          <a:xfrm>
            <a:off x="2763016" y="1294315"/>
            <a:ext cx="1412164" cy="2458659"/>
            <a:chOff x="7209866" y="5964934"/>
            <a:chExt cx="2328600" cy="4054226"/>
          </a:xfrm>
        </p:grpSpPr>
        <p:sp>
          <p:nvSpPr>
            <p:cNvPr id="1306" name="Google Shape;1306;p29"/>
            <p:cNvSpPr/>
            <p:nvPr/>
          </p:nvSpPr>
          <p:spPr>
            <a:xfrm>
              <a:off x="7280340" y="9313560"/>
              <a:ext cx="2187600" cy="705600"/>
            </a:xfrm>
            <a:prstGeom prst="rect">
              <a:avLst/>
            </a:prstGeom>
            <a:noFill/>
            <a:ln>
              <a:noFill/>
            </a:ln>
          </p:spPr>
          <p:txBody>
            <a:bodyPr spcFirstLastPara="1" wrap="square" lIns="0" tIns="0" rIns="0" bIns="0" anchor="t" anchorCtr="0">
              <a:noAutofit/>
            </a:bodyPr>
            <a:lstStyle/>
            <a:p>
              <a:pPr marL="0" lvl="1" algn="ctr">
                <a:lnSpc>
                  <a:spcPct val="115789"/>
                </a:lnSpc>
                <a:buClr>
                  <a:srgbClr val="003B61"/>
                </a:buClr>
                <a:buSzPts val="1900"/>
              </a:pPr>
              <a:r>
                <a:rPr lang="en-US" sz="1152" b="1" dirty="0">
                  <a:solidFill>
                    <a:srgbClr val="003B61"/>
                  </a:solidFill>
                  <a:latin typeface="Arial"/>
                  <a:ea typeface="Arial"/>
                  <a:cs typeface="Arial"/>
                  <a:sym typeface="Arial"/>
                </a:rPr>
                <a:t>Marcelo Guajardo</a:t>
              </a:r>
              <a:endParaRPr sz="1092" dirty="0"/>
            </a:p>
            <a:p>
              <a:pPr algn="ctr">
                <a:lnSpc>
                  <a:spcPct val="121428"/>
                </a:lnSpc>
                <a:buClr>
                  <a:srgbClr val="003B61"/>
                </a:buClr>
                <a:buSzPts val="1400"/>
              </a:pPr>
              <a:r>
                <a:rPr lang="en-US" sz="849" dirty="0">
                  <a:solidFill>
                    <a:srgbClr val="003B61"/>
                  </a:solidFill>
                  <a:latin typeface="Arial"/>
                  <a:ea typeface="Arial"/>
                  <a:cs typeface="Arial"/>
                  <a:sym typeface="Arial"/>
                </a:rPr>
                <a:t>Director General</a:t>
              </a:r>
              <a:endParaRPr sz="1092" dirty="0"/>
            </a:p>
          </p:txBody>
        </p:sp>
        <p:sp>
          <p:nvSpPr>
            <p:cNvPr id="1307" name="Google Shape;1307;p29"/>
            <p:cNvSpPr/>
            <p:nvPr/>
          </p:nvSpPr>
          <p:spPr>
            <a:xfrm>
              <a:off x="7209866" y="5964934"/>
              <a:ext cx="2328600" cy="31176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308" name="Google Shape;1308;p29"/>
            <p:cNvCxnSpPr/>
            <p:nvPr/>
          </p:nvCxnSpPr>
          <p:spPr>
            <a:xfrm>
              <a:off x="7699608" y="9228987"/>
              <a:ext cx="1349100" cy="0"/>
            </a:xfrm>
            <a:prstGeom prst="straightConnector1">
              <a:avLst/>
            </a:prstGeom>
            <a:noFill/>
            <a:ln w="52350" cap="flat" cmpd="sng">
              <a:solidFill>
                <a:srgbClr val="003B61"/>
              </a:solidFill>
              <a:prstDash val="solid"/>
              <a:round/>
              <a:headEnd type="none" w="sm" len="sm"/>
              <a:tailEnd type="none" w="sm" len="sm"/>
            </a:ln>
          </p:spPr>
        </p:cxnSp>
      </p:grpSp>
      <p:grpSp>
        <p:nvGrpSpPr>
          <p:cNvPr id="6" name="Group 5">
            <a:extLst>
              <a:ext uri="{FF2B5EF4-FFF2-40B4-BE49-F238E27FC236}">
                <a16:creationId xmlns:a16="http://schemas.microsoft.com/office/drawing/2014/main" id="{B704C64E-AF2A-384B-84D0-44324419EB30}"/>
              </a:ext>
            </a:extLst>
          </p:cNvPr>
          <p:cNvGrpSpPr/>
          <p:nvPr/>
        </p:nvGrpSpPr>
        <p:grpSpPr>
          <a:xfrm>
            <a:off x="2708698" y="4078140"/>
            <a:ext cx="1517096" cy="2472933"/>
            <a:chOff x="4439636" y="6686427"/>
            <a:chExt cx="2501628" cy="4077763"/>
          </a:xfrm>
        </p:grpSpPr>
        <p:sp>
          <p:nvSpPr>
            <p:cNvPr id="1310" name="Google Shape;1310;p29"/>
            <p:cNvSpPr/>
            <p:nvPr/>
          </p:nvSpPr>
          <p:spPr>
            <a:xfrm>
              <a:off x="4439636" y="10058590"/>
              <a:ext cx="2501628" cy="705600"/>
            </a:xfrm>
            <a:prstGeom prst="rect">
              <a:avLst/>
            </a:prstGeom>
            <a:noFill/>
            <a:ln>
              <a:noFill/>
            </a:ln>
          </p:spPr>
          <p:txBody>
            <a:bodyPr spcFirstLastPara="1" wrap="square" lIns="0" tIns="0" rIns="0" bIns="0" anchor="t" anchorCtr="0">
              <a:noAutofit/>
            </a:bodyPr>
            <a:lstStyle/>
            <a:p>
              <a:pPr marL="0" lvl="1" algn="ctr">
                <a:lnSpc>
                  <a:spcPct val="115789"/>
                </a:lnSpc>
                <a:buClr>
                  <a:srgbClr val="003B61"/>
                </a:buClr>
                <a:buSzPts val="1900"/>
              </a:pPr>
              <a:r>
                <a:rPr lang="en-US" sz="1152" b="1" dirty="0">
                  <a:solidFill>
                    <a:srgbClr val="003B61"/>
                  </a:solidFill>
                  <a:latin typeface="Arial"/>
                  <a:ea typeface="Arial"/>
                  <a:cs typeface="Arial"/>
                  <a:sym typeface="Arial"/>
                </a:rPr>
                <a:t>Marco Esparza</a:t>
              </a:r>
              <a:endParaRPr sz="1092" dirty="0"/>
            </a:p>
            <a:p>
              <a:pPr algn="ctr">
                <a:lnSpc>
                  <a:spcPct val="121428"/>
                </a:lnSpc>
                <a:buClr>
                  <a:srgbClr val="003B61"/>
                </a:buClr>
                <a:buSzPts val="1400"/>
              </a:pPr>
              <a:r>
                <a:rPr lang="en-US" sz="849" dirty="0">
                  <a:solidFill>
                    <a:srgbClr val="003B61"/>
                  </a:solidFill>
                  <a:latin typeface="Arial"/>
                  <a:ea typeface="Arial"/>
                  <a:cs typeface="Arial"/>
                  <a:sym typeface="Arial"/>
                </a:rPr>
                <a:t>Director de </a:t>
              </a:r>
              <a:r>
                <a:rPr lang="en-US" sz="849" dirty="0" err="1">
                  <a:solidFill>
                    <a:srgbClr val="003B61"/>
                  </a:solidFill>
                  <a:latin typeface="Arial"/>
                  <a:ea typeface="Arial"/>
                  <a:cs typeface="Arial"/>
                  <a:sym typeface="Arial"/>
                </a:rPr>
                <a:t>Operaciones</a:t>
              </a:r>
              <a:endParaRPr sz="1092" dirty="0"/>
            </a:p>
          </p:txBody>
        </p:sp>
        <p:cxnSp>
          <p:nvCxnSpPr>
            <p:cNvPr id="1311" name="Google Shape;1311;p29"/>
            <p:cNvCxnSpPr>
              <a:cxnSpLocks/>
            </p:cNvCxnSpPr>
            <p:nvPr/>
          </p:nvCxnSpPr>
          <p:spPr>
            <a:xfrm>
              <a:off x="5015900" y="9974017"/>
              <a:ext cx="1349100" cy="0"/>
            </a:xfrm>
            <a:prstGeom prst="straightConnector1">
              <a:avLst/>
            </a:prstGeom>
            <a:noFill/>
            <a:ln w="52350" cap="flat" cmpd="sng">
              <a:solidFill>
                <a:srgbClr val="003B61"/>
              </a:solidFill>
              <a:prstDash val="solid"/>
              <a:round/>
              <a:headEnd type="none" w="sm" len="sm"/>
              <a:tailEnd type="none" w="sm" len="sm"/>
            </a:ln>
          </p:spPr>
        </p:cxnSp>
        <p:sp>
          <p:nvSpPr>
            <p:cNvPr id="1312" name="Google Shape;1312;p29"/>
            <p:cNvSpPr/>
            <p:nvPr/>
          </p:nvSpPr>
          <p:spPr>
            <a:xfrm>
              <a:off x="4526150" y="6686427"/>
              <a:ext cx="2328600" cy="3117600"/>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grpSp>
        <p:nvGrpSpPr>
          <p:cNvPr id="1313" name="Google Shape;1313;p29"/>
          <p:cNvGrpSpPr/>
          <p:nvPr/>
        </p:nvGrpSpPr>
        <p:grpSpPr>
          <a:xfrm>
            <a:off x="8099609" y="1301558"/>
            <a:ext cx="1593188" cy="2474334"/>
            <a:chOff x="4297846" y="5976877"/>
            <a:chExt cx="2627100" cy="4080073"/>
          </a:xfrm>
        </p:grpSpPr>
        <p:sp>
          <p:nvSpPr>
            <p:cNvPr id="1314" name="Google Shape;1314;p29"/>
            <p:cNvSpPr/>
            <p:nvPr/>
          </p:nvSpPr>
          <p:spPr>
            <a:xfrm>
              <a:off x="4297846" y="9351350"/>
              <a:ext cx="2627100" cy="705600"/>
            </a:xfrm>
            <a:prstGeom prst="rect">
              <a:avLst/>
            </a:prstGeom>
            <a:noFill/>
            <a:ln>
              <a:noFill/>
            </a:ln>
          </p:spPr>
          <p:txBody>
            <a:bodyPr spcFirstLastPara="1" wrap="square" lIns="0" tIns="0" rIns="0" bIns="0" anchor="t" anchorCtr="0">
              <a:noAutofit/>
            </a:bodyPr>
            <a:lstStyle/>
            <a:p>
              <a:pPr marL="0" lvl="1" algn="ctr">
                <a:lnSpc>
                  <a:spcPct val="115789"/>
                </a:lnSpc>
                <a:buClr>
                  <a:srgbClr val="003B61"/>
                </a:buClr>
                <a:buSzPts val="1900"/>
              </a:pPr>
              <a:r>
                <a:rPr lang="en-US" sz="1152" b="1">
                  <a:solidFill>
                    <a:srgbClr val="003B61"/>
                  </a:solidFill>
                  <a:latin typeface="Arial"/>
                  <a:ea typeface="Arial"/>
                  <a:cs typeface="Arial"/>
                  <a:sym typeface="Arial"/>
                </a:rPr>
                <a:t>Rubén Munguía</a:t>
              </a:r>
              <a:endParaRPr sz="1092"/>
            </a:p>
            <a:p>
              <a:pPr marR="3081" indent="7701" algn="ctr">
                <a:lnSpc>
                  <a:spcPct val="121428"/>
                </a:lnSpc>
                <a:buClr>
                  <a:srgbClr val="003B61"/>
                </a:buClr>
                <a:buSzPts val="1400"/>
              </a:pPr>
              <a:r>
                <a:rPr lang="en-US" sz="849">
                  <a:solidFill>
                    <a:srgbClr val="003B61"/>
                  </a:solidFill>
                  <a:latin typeface="Arial"/>
                  <a:ea typeface="Arial"/>
                  <a:cs typeface="Arial"/>
                  <a:sym typeface="Arial"/>
                </a:rPr>
                <a:t>Director de Administración </a:t>
              </a:r>
              <a:endParaRPr sz="1092">
                <a:solidFill>
                  <a:srgbClr val="003B61"/>
                </a:solidFill>
              </a:endParaRPr>
            </a:p>
            <a:p>
              <a:pPr marR="3081" indent="7701" algn="ctr">
                <a:lnSpc>
                  <a:spcPct val="121428"/>
                </a:lnSpc>
                <a:buClr>
                  <a:srgbClr val="003B61"/>
                </a:buClr>
                <a:buSzPts val="1400"/>
              </a:pPr>
              <a:r>
                <a:rPr lang="en-US" sz="849">
                  <a:solidFill>
                    <a:srgbClr val="003B61"/>
                  </a:solidFill>
                  <a:latin typeface="Arial"/>
                  <a:ea typeface="Arial"/>
                  <a:cs typeface="Arial"/>
                  <a:sym typeface="Arial"/>
                </a:rPr>
                <a:t>y Finanzas</a:t>
              </a:r>
              <a:endParaRPr sz="1092"/>
            </a:p>
          </p:txBody>
        </p:sp>
        <p:sp>
          <p:nvSpPr>
            <p:cNvPr id="1315" name="Google Shape;1315;p29"/>
            <p:cNvSpPr/>
            <p:nvPr/>
          </p:nvSpPr>
          <p:spPr>
            <a:xfrm>
              <a:off x="4446758" y="5976877"/>
              <a:ext cx="2328600" cy="3117600"/>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cxnSp>
          <p:nvCxnSpPr>
            <p:cNvPr id="1316" name="Google Shape;1316;p29"/>
            <p:cNvCxnSpPr/>
            <p:nvPr/>
          </p:nvCxnSpPr>
          <p:spPr>
            <a:xfrm>
              <a:off x="4936504" y="9266776"/>
              <a:ext cx="1349100" cy="0"/>
            </a:xfrm>
            <a:prstGeom prst="straightConnector1">
              <a:avLst/>
            </a:prstGeom>
            <a:noFill/>
            <a:ln w="52350" cap="flat" cmpd="sng">
              <a:solidFill>
                <a:srgbClr val="003B61"/>
              </a:solidFill>
              <a:prstDash val="solid"/>
              <a:round/>
              <a:headEnd type="none" w="sm" len="sm"/>
              <a:tailEnd type="none" w="sm" len="sm"/>
            </a:ln>
          </p:spPr>
        </p:cxnSp>
      </p:grpSp>
      <p:grpSp>
        <p:nvGrpSpPr>
          <p:cNvPr id="1318" name="Google Shape;1318;p29"/>
          <p:cNvGrpSpPr/>
          <p:nvPr/>
        </p:nvGrpSpPr>
        <p:grpSpPr>
          <a:xfrm>
            <a:off x="5281972" y="1301557"/>
            <a:ext cx="1600465" cy="2451417"/>
            <a:chOff x="1528369" y="5976875"/>
            <a:chExt cx="2639100" cy="4042285"/>
          </a:xfrm>
        </p:grpSpPr>
        <p:sp>
          <p:nvSpPr>
            <p:cNvPr id="1319" name="Google Shape;1319;p29"/>
            <p:cNvSpPr/>
            <p:nvPr/>
          </p:nvSpPr>
          <p:spPr>
            <a:xfrm>
              <a:off x="1528369" y="9313560"/>
              <a:ext cx="2639100" cy="705600"/>
            </a:xfrm>
            <a:prstGeom prst="rect">
              <a:avLst/>
            </a:prstGeom>
            <a:noFill/>
            <a:ln>
              <a:noFill/>
            </a:ln>
          </p:spPr>
          <p:txBody>
            <a:bodyPr spcFirstLastPara="1" wrap="square" lIns="0" tIns="0" rIns="0" bIns="0" anchor="t" anchorCtr="0">
              <a:noAutofit/>
            </a:bodyPr>
            <a:lstStyle/>
            <a:p>
              <a:pPr marL="0" lvl="1" algn="ctr">
                <a:lnSpc>
                  <a:spcPct val="115789"/>
                </a:lnSpc>
                <a:buClr>
                  <a:srgbClr val="003B61"/>
                </a:buClr>
                <a:buSzPts val="1900"/>
              </a:pPr>
              <a:r>
                <a:rPr lang="en-US" sz="1152" b="1" dirty="0">
                  <a:solidFill>
                    <a:srgbClr val="003B61"/>
                  </a:solidFill>
                  <a:latin typeface="Arial" panose="020B0604020202020204" pitchFamily="34" charset="0"/>
                  <a:cs typeface="Arial" panose="020B0604020202020204" pitchFamily="34" charset="0"/>
                </a:rPr>
                <a:t>Omar </a:t>
              </a:r>
              <a:r>
                <a:rPr lang="en-US" sz="1152" b="1" dirty="0" err="1">
                  <a:solidFill>
                    <a:srgbClr val="003B61"/>
                  </a:solidFill>
                  <a:latin typeface="Arial" panose="020B0604020202020204" pitchFamily="34" charset="0"/>
                  <a:cs typeface="Arial" panose="020B0604020202020204" pitchFamily="34" charset="0"/>
                </a:rPr>
                <a:t>Cantú</a:t>
              </a:r>
              <a:endParaRPr sz="1152" b="1" dirty="0">
                <a:solidFill>
                  <a:srgbClr val="003B61"/>
                </a:solidFill>
                <a:latin typeface="Arial" panose="020B0604020202020204" pitchFamily="34" charset="0"/>
                <a:cs typeface="Arial" panose="020B0604020202020204" pitchFamily="34" charset="0"/>
              </a:endParaRPr>
            </a:p>
            <a:p>
              <a:pPr marL="0" lvl="1" algn="ctr">
                <a:lnSpc>
                  <a:spcPct val="115789"/>
                </a:lnSpc>
                <a:buClr>
                  <a:srgbClr val="003B61"/>
                </a:buClr>
                <a:buSzPts val="1900"/>
              </a:pPr>
              <a:r>
                <a:rPr lang="en-US" sz="849" dirty="0">
                  <a:solidFill>
                    <a:srgbClr val="003B61"/>
                  </a:solidFill>
                  <a:latin typeface="Arial"/>
                  <a:ea typeface="Arial"/>
                  <a:cs typeface="Arial"/>
                  <a:sym typeface="Arial"/>
                </a:rPr>
                <a:t>Director de </a:t>
              </a:r>
              <a:r>
                <a:rPr lang="en-US" sz="849" dirty="0" err="1">
                  <a:solidFill>
                    <a:srgbClr val="003B61"/>
                  </a:solidFill>
                  <a:latin typeface="Arial"/>
                  <a:ea typeface="Arial"/>
                  <a:cs typeface="Arial"/>
                  <a:sym typeface="Arial"/>
                </a:rPr>
                <a:t>Inteligencia</a:t>
              </a:r>
              <a:r>
                <a:rPr lang="en-US" sz="849" dirty="0">
                  <a:solidFill>
                    <a:srgbClr val="003B61"/>
                  </a:solidFill>
                  <a:latin typeface="Arial"/>
                  <a:ea typeface="Arial"/>
                  <a:cs typeface="Arial"/>
                  <a:sym typeface="Arial"/>
                </a:rPr>
                <a:t>  </a:t>
              </a:r>
              <a:r>
                <a:rPr lang="en-US" sz="849" dirty="0" err="1">
                  <a:solidFill>
                    <a:srgbClr val="003B61"/>
                  </a:solidFill>
                  <a:latin typeface="Arial"/>
                  <a:ea typeface="Arial"/>
                  <a:cs typeface="Arial"/>
                  <a:sym typeface="Arial"/>
                </a:rPr>
                <a:t>Comercial</a:t>
              </a:r>
              <a:r>
                <a:rPr lang="en-US" sz="849" dirty="0">
                  <a:solidFill>
                    <a:srgbClr val="003B61"/>
                  </a:solidFill>
                  <a:latin typeface="Arial"/>
                  <a:ea typeface="Arial"/>
                  <a:cs typeface="Arial"/>
                  <a:sym typeface="Arial"/>
                </a:rPr>
                <a:t> y </a:t>
              </a:r>
              <a:r>
                <a:rPr lang="en-US" sz="849" dirty="0" err="1">
                  <a:solidFill>
                    <a:srgbClr val="003B61"/>
                  </a:solidFill>
                  <a:latin typeface="Arial"/>
                  <a:ea typeface="Arial"/>
                  <a:cs typeface="Arial"/>
                  <a:sym typeface="Arial"/>
                </a:rPr>
                <a:t>Mercadotecnia</a:t>
              </a:r>
              <a:endParaRPr sz="1092" dirty="0"/>
            </a:p>
          </p:txBody>
        </p:sp>
        <p:cxnSp>
          <p:nvCxnSpPr>
            <p:cNvPr id="1320" name="Google Shape;1320;p29"/>
            <p:cNvCxnSpPr/>
            <p:nvPr/>
          </p:nvCxnSpPr>
          <p:spPr>
            <a:xfrm>
              <a:off x="2173436" y="9228987"/>
              <a:ext cx="1349100" cy="0"/>
            </a:xfrm>
            <a:prstGeom prst="straightConnector1">
              <a:avLst/>
            </a:prstGeom>
            <a:noFill/>
            <a:ln w="52350" cap="flat" cmpd="sng">
              <a:solidFill>
                <a:srgbClr val="003B61"/>
              </a:solidFill>
              <a:prstDash val="solid"/>
              <a:round/>
              <a:headEnd type="none" w="sm" len="sm"/>
              <a:tailEnd type="none" w="sm" len="sm"/>
            </a:ln>
          </p:spPr>
        </p:cxnSp>
        <p:sp>
          <p:nvSpPr>
            <p:cNvPr id="1321" name="Google Shape;1321;p29"/>
            <p:cNvSpPr/>
            <p:nvPr/>
          </p:nvSpPr>
          <p:spPr>
            <a:xfrm>
              <a:off x="1683633" y="5976877"/>
              <a:ext cx="2328600" cy="3117600"/>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322" name="Google Shape;1322;p2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83628" y="5976875"/>
              <a:ext cx="2328601" cy="3117603"/>
            </a:xfrm>
            <a:prstGeom prst="rect">
              <a:avLst/>
            </a:prstGeom>
            <a:noFill/>
            <a:ln>
              <a:noFill/>
            </a:ln>
          </p:spPr>
        </p:pic>
      </p:grpSp>
      <p:grpSp>
        <p:nvGrpSpPr>
          <p:cNvPr id="1323" name="Google Shape;1323;p29"/>
          <p:cNvGrpSpPr/>
          <p:nvPr/>
        </p:nvGrpSpPr>
        <p:grpSpPr>
          <a:xfrm>
            <a:off x="5124153" y="4078141"/>
            <a:ext cx="1943695" cy="2451420"/>
            <a:chOff x="9479793" y="5976871"/>
            <a:chExt cx="3205072" cy="4042289"/>
          </a:xfrm>
        </p:grpSpPr>
        <p:sp>
          <p:nvSpPr>
            <p:cNvPr id="1324" name="Google Shape;1324;p29"/>
            <p:cNvSpPr/>
            <p:nvPr/>
          </p:nvSpPr>
          <p:spPr>
            <a:xfrm>
              <a:off x="9479793" y="9313560"/>
              <a:ext cx="3205072" cy="705600"/>
            </a:xfrm>
            <a:prstGeom prst="rect">
              <a:avLst/>
            </a:prstGeom>
            <a:noFill/>
            <a:ln>
              <a:noFill/>
            </a:ln>
          </p:spPr>
          <p:txBody>
            <a:bodyPr spcFirstLastPara="1" wrap="square" lIns="0" tIns="0" rIns="0" bIns="0" anchor="t" anchorCtr="0">
              <a:noAutofit/>
            </a:bodyPr>
            <a:lstStyle/>
            <a:p>
              <a:pPr marL="0" lvl="1" algn="ctr">
                <a:lnSpc>
                  <a:spcPct val="115789"/>
                </a:lnSpc>
                <a:buClr>
                  <a:srgbClr val="003B61"/>
                </a:buClr>
                <a:buSzPts val="1900"/>
              </a:pPr>
              <a:r>
                <a:rPr lang="es-ES" sz="1152" b="1" dirty="0">
                  <a:solidFill>
                    <a:srgbClr val="003B61"/>
                  </a:solidFill>
                  <a:latin typeface="Arial"/>
                  <a:ea typeface="Arial"/>
                  <a:cs typeface="Arial"/>
                  <a:sym typeface="Arial"/>
                </a:rPr>
                <a:t>Federico Lozano</a:t>
              </a:r>
              <a:endParaRPr sz="1092" dirty="0"/>
            </a:p>
            <a:p>
              <a:pPr marR="3081" indent="7701" algn="ctr">
                <a:lnSpc>
                  <a:spcPct val="121428"/>
                </a:lnSpc>
                <a:buClr>
                  <a:srgbClr val="003B61"/>
                </a:buClr>
                <a:buSzPts val="1400"/>
              </a:pPr>
              <a:r>
                <a:rPr lang="en-US" sz="849" dirty="0">
                  <a:solidFill>
                    <a:srgbClr val="003B61"/>
                  </a:solidFill>
                  <a:latin typeface="Arial"/>
                  <a:ea typeface="Arial"/>
                  <a:cs typeface="Arial"/>
                  <a:sym typeface="Arial"/>
                </a:rPr>
                <a:t>Director de</a:t>
              </a:r>
              <a:r>
                <a:rPr lang="en-US" sz="1092" dirty="0">
                  <a:solidFill>
                    <a:srgbClr val="003B61"/>
                  </a:solidFill>
                </a:rPr>
                <a:t> </a:t>
              </a:r>
              <a:r>
                <a:rPr lang="en-US" sz="849" dirty="0">
                  <a:solidFill>
                    <a:srgbClr val="003B61"/>
                  </a:solidFill>
                  <a:latin typeface="Arial"/>
                  <a:ea typeface="Arial"/>
                  <a:cs typeface="Arial"/>
                  <a:sym typeface="Arial"/>
                </a:rPr>
                <a:t>Desarrollo Humano</a:t>
              </a:r>
              <a:endParaRPr sz="1092" dirty="0"/>
            </a:p>
          </p:txBody>
        </p:sp>
        <p:cxnSp>
          <p:nvCxnSpPr>
            <p:cNvPr id="1325" name="Google Shape;1325;p29"/>
            <p:cNvCxnSpPr/>
            <p:nvPr/>
          </p:nvCxnSpPr>
          <p:spPr>
            <a:xfrm>
              <a:off x="10380027" y="9228987"/>
              <a:ext cx="1349100" cy="0"/>
            </a:xfrm>
            <a:prstGeom prst="straightConnector1">
              <a:avLst/>
            </a:prstGeom>
            <a:noFill/>
            <a:ln w="52350" cap="flat" cmpd="sng">
              <a:solidFill>
                <a:srgbClr val="003B61"/>
              </a:solidFill>
              <a:prstDash val="solid"/>
              <a:round/>
              <a:headEnd type="none" w="sm" len="sm"/>
              <a:tailEnd type="none" w="sm" len="sm"/>
            </a:ln>
          </p:spPr>
        </p:cxnSp>
        <p:sp>
          <p:nvSpPr>
            <p:cNvPr id="1326" name="Google Shape;1326;p29"/>
            <p:cNvSpPr/>
            <p:nvPr/>
          </p:nvSpPr>
          <p:spPr>
            <a:xfrm>
              <a:off x="9918033" y="5976877"/>
              <a:ext cx="2328600" cy="3117600"/>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pic>
          <p:nvPicPr>
            <p:cNvPr id="1327" name="Google Shape;1327;p29"/>
            <p:cNvPicPr preferRelativeResize="0"/>
            <p:nvPr/>
          </p:nvPicPr>
          <p:blipFill rotWithShape="1">
            <a:blip r:embed="rId7"/>
            <a:srcRect l="11913" t="2546" r="11584" b="9627"/>
            <a:stretch/>
          </p:blipFill>
          <p:spPr>
            <a:xfrm>
              <a:off x="9895288" y="5976871"/>
              <a:ext cx="2328601" cy="3117600"/>
            </a:xfrm>
            <a:prstGeom prst="rect">
              <a:avLst/>
            </a:prstGeom>
            <a:noFill/>
            <a:ln>
              <a:noFill/>
            </a:ln>
          </p:spPr>
        </p:pic>
      </p:grpSp>
      <p:sp>
        <p:nvSpPr>
          <p:cNvPr id="1328" name="Google Shape;1328;p29"/>
          <p:cNvSpPr txBox="1">
            <a:spLocks noGrp="1"/>
          </p:cNvSpPr>
          <p:nvPr>
            <p:ph type="title"/>
          </p:nvPr>
        </p:nvSpPr>
        <p:spPr>
          <a:xfrm>
            <a:off x="1262298" y="520679"/>
            <a:ext cx="8551762" cy="381332"/>
          </a:xfrm>
          <a:prstGeom prst="rect">
            <a:avLst/>
          </a:prstGeom>
          <a:noFill/>
          <a:ln>
            <a:noFill/>
          </a:ln>
        </p:spPr>
        <p:txBody>
          <a:bodyPr spcFirstLastPara="1" vert="horz" wrap="square" lIns="0" tIns="0" rIns="0" bIns="0" rtlCol="0" anchor="t" anchorCtr="0">
            <a:noAutofit/>
          </a:bodyPr>
          <a:lstStyle/>
          <a:p>
            <a:pPr>
              <a:buClr>
                <a:schemeClr val="dk1"/>
              </a:buClr>
              <a:buSzPts val="1100"/>
            </a:pPr>
            <a:r>
              <a:rPr lang="en-US" dirty="0"/>
              <a:t>EQUIPO DIRECTIVO</a:t>
            </a:r>
            <a:endParaRPr dirty="0">
              <a:latin typeface="Arial"/>
              <a:ea typeface="Arial"/>
              <a:cs typeface="Arial"/>
              <a:sym typeface="Arial"/>
            </a:endParaRPr>
          </a:p>
        </p:txBody>
      </p:sp>
      <p:grpSp>
        <p:nvGrpSpPr>
          <p:cNvPr id="31" name="Google Shape;1309;p29">
            <a:extLst>
              <a:ext uri="{FF2B5EF4-FFF2-40B4-BE49-F238E27FC236}">
                <a16:creationId xmlns:a16="http://schemas.microsoft.com/office/drawing/2014/main" id="{0EA5CC7B-2412-5B4F-B9AB-5B23BA558FD5}"/>
              </a:ext>
            </a:extLst>
          </p:cNvPr>
          <p:cNvGrpSpPr/>
          <p:nvPr/>
        </p:nvGrpSpPr>
        <p:grpSpPr>
          <a:xfrm>
            <a:off x="7924148" y="4078140"/>
            <a:ext cx="1943695" cy="2472933"/>
            <a:chOff x="12214901" y="5941397"/>
            <a:chExt cx="3205072" cy="4077763"/>
          </a:xfrm>
        </p:grpSpPr>
        <p:sp>
          <p:nvSpPr>
            <p:cNvPr id="32" name="Google Shape;1310;p29">
              <a:extLst>
                <a:ext uri="{FF2B5EF4-FFF2-40B4-BE49-F238E27FC236}">
                  <a16:creationId xmlns:a16="http://schemas.microsoft.com/office/drawing/2014/main" id="{137FC06D-A3E5-0E4C-856F-6B8DC3DC75CD}"/>
                </a:ext>
              </a:extLst>
            </p:cNvPr>
            <p:cNvSpPr/>
            <p:nvPr/>
          </p:nvSpPr>
          <p:spPr>
            <a:xfrm>
              <a:off x="12214901" y="9313560"/>
              <a:ext cx="3205072" cy="705600"/>
            </a:xfrm>
            <a:prstGeom prst="rect">
              <a:avLst/>
            </a:prstGeom>
            <a:noFill/>
            <a:ln>
              <a:noFill/>
            </a:ln>
          </p:spPr>
          <p:txBody>
            <a:bodyPr spcFirstLastPara="1" wrap="square" lIns="0" tIns="0" rIns="0" bIns="0" anchor="t" anchorCtr="0">
              <a:noAutofit/>
            </a:bodyPr>
            <a:lstStyle/>
            <a:p>
              <a:pPr marL="0" lvl="1" algn="ctr">
                <a:lnSpc>
                  <a:spcPct val="115789"/>
                </a:lnSpc>
                <a:buClr>
                  <a:srgbClr val="003B61"/>
                </a:buClr>
                <a:buSzPts val="1900"/>
              </a:pPr>
              <a:r>
                <a:rPr lang="es-ES" sz="1152" b="1" dirty="0">
                  <a:solidFill>
                    <a:srgbClr val="003B61"/>
                  </a:solidFill>
                  <a:latin typeface="Arial"/>
                  <a:ea typeface="Arial"/>
                  <a:cs typeface="Arial"/>
                  <a:sym typeface="Arial"/>
                </a:rPr>
                <a:t>Diego Hurtado de Mendoza</a:t>
              </a:r>
              <a:endParaRPr sz="1092" dirty="0"/>
            </a:p>
            <a:p>
              <a:pPr algn="ctr">
                <a:lnSpc>
                  <a:spcPct val="121428"/>
                </a:lnSpc>
                <a:buClr>
                  <a:srgbClr val="003B61"/>
                </a:buClr>
                <a:buSzPts val="1400"/>
              </a:pPr>
              <a:r>
                <a:rPr lang="en-US" sz="849" dirty="0">
                  <a:solidFill>
                    <a:srgbClr val="003B61"/>
                  </a:solidFill>
                  <a:latin typeface="Arial"/>
                  <a:ea typeface="Arial"/>
                  <a:cs typeface="Arial"/>
                  <a:sym typeface="Arial"/>
                </a:rPr>
                <a:t>Director de Alimentos y </a:t>
              </a:r>
              <a:r>
                <a:rPr lang="en-US" sz="849" dirty="0" err="1">
                  <a:solidFill>
                    <a:srgbClr val="003B61"/>
                  </a:solidFill>
                  <a:latin typeface="Arial"/>
                  <a:ea typeface="Arial"/>
                  <a:cs typeface="Arial"/>
                  <a:sym typeface="Arial"/>
                </a:rPr>
                <a:t>Bebidas</a:t>
              </a:r>
              <a:endParaRPr sz="1092" dirty="0"/>
            </a:p>
          </p:txBody>
        </p:sp>
        <p:cxnSp>
          <p:nvCxnSpPr>
            <p:cNvPr id="33" name="Google Shape;1311;p29">
              <a:extLst>
                <a:ext uri="{FF2B5EF4-FFF2-40B4-BE49-F238E27FC236}">
                  <a16:creationId xmlns:a16="http://schemas.microsoft.com/office/drawing/2014/main" id="{EE9423DB-10F8-E84A-9B0F-2F23BAF425B8}"/>
                </a:ext>
              </a:extLst>
            </p:cNvPr>
            <p:cNvCxnSpPr/>
            <p:nvPr/>
          </p:nvCxnSpPr>
          <p:spPr>
            <a:xfrm>
              <a:off x="13115952" y="9228987"/>
              <a:ext cx="1349100" cy="0"/>
            </a:xfrm>
            <a:prstGeom prst="straightConnector1">
              <a:avLst/>
            </a:prstGeom>
            <a:noFill/>
            <a:ln w="52350" cap="flat" cmpd="sng">
              <a:solidFill>
                <a:srgbClr val="003B61"/>
              </a:solidFill>
              <a:prstDash val="solid"/>
              <a:round/>
              <a:headEnd type="none" w="sm" len="sm"/>
              <a:tailEnd type="none" w="sm" len="sm"/>
            </a:ln>
          </p:spPr>
        </p:cxnSp>
        <p:sp>
          <p:nvSpPr>
            <p:cNvPr id="34" name="Google Shape;1312;p29">
              <a:extLst>
                <a:ext uri="{FF2B5EF4-FFF2-40B4-BE49-F238E27FC236}">
                  <a16:creationId xmlns:a16="http://schemas.microsoft.com/office/drawing/2014/main" id="{3C88C2E8-E537-9A4A-BF3E-0EA3E61FFF3E}"/>
                </a:ext>
              </a:extLst>
            </p:cNvPr>
            <p:cNvSpPr/>
            <p:nvPr/>
          </p:nvSpPr>
          <p:spPr>
            <a:xfrm>
              <a:off x="12626209" y="5941397"/>
              <a:ext cx="2328600" cy="3117600"/>
            </a:xfrm>
            <a:prstGeom prst="rect">
              <a:avLst/>
            </a:prstGeom>
            <a:blipFill>
              <a:blip r:embed="rId8" cstate="email">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2" name="AutoShape 2">
            <a:extLst>
              <a:ext uri="{FF2B5EF4-FFF2-40B4-BE49-F238E27FC236}">
                <a16:creationId xmlns:a16="http://schemas.microsoft.com/office/drawing/2014/main" id="{23007C9E-0CC6-649A-6A9F-CB1C0E8101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3" name="AutoShape 4">
            <a:extLst>
              <a:ext uri="{FF2B5EF4-FFF2-40B4-BE49-F238E27FC236}">
                <a16:creationId xmlns:a16="http://schemas.microsoft.com/office/drawing/2014/main" id="{AD92D721-9111-4EBD-5BC2-77AE3F77E75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6" name="Google Shape;1336;p30"/>
          <p:cNvSpPr/>
          <p:nvPr/>
        </p:nvSpPr>
        <p:spPr>
          <a:xfrm>
            <a:off x="10405311" y="2522215"/>
            <a:ext cx="1504950" cy="1391242"/>
          </a:xfrm>
          <a:prstGeom prst="rect">
            <a:avLst/>
          </a:prstGeom>
          <a:noFill/>
          <a:ln>
            <a:noFill/>
          </a:ln>
        </p:spPr>
        <p:txBody>
          <a:bodyPr spcFirstLastPara="1" wrap="square" lIns="0" tIns="0" rIns="0" bIns="0" anchor="t" anchorCtr="0">
            <a:noAutofit/>
          </a:bodyPr>
          <a:lstStyle/>
          <a:p>
            <a:pPr marR="3851" indent="7701">
              <a:lnSpc>
                <a:spcPct val="114500"/>
              </a:lnSpc>
              <a:buClr>
                <a:srgbClr val="4A4A49"/>
              </a:buClr>
              <a:buSzPts val="1800"/>
            </a:pPr>
            <a:r>
              <a:rPr lang="en-US" sz="970" b="1" dirty="0">
                <a:solidFill>
                  <a:srgbClr val="4A4A49"/>
                </a:solidFill>
                <a:latin typeface="Arial" panose="020B0604020202020204" pitchFamily="34" charset="0"/>
                <a:cs typeface="Arial" panose="020B0604020202020204" pitchFamily="34" charset="0"/>
              </a:rPr>
              <a:t>COMITÉ DIRECTIVO </a:t>
            </a:r>
            <a:r>
              <a:rPr lang="en-US" sz="970" dirty="0">
                <a:solidFill>
                  <a:srgbClr val="4A4A49"/>
                </a:solidFill>
                <a:latin typeface="Arial" panose="020B0604020202020204" pitchFamily="34" charset="0"/>
                <a:cs typeface="Arial" panose="020B0604020202020204" pitchFamily="34" charset="0"/>
              </a:rPr>
              <a:t>(CORPORATIVO)</a:t>
            </a:r>
            <a:endParaRPr sz="970" dirty="0">
              <a:solidFill>
                <a:srgbClr val="4A4A49"/>
              </a:solidFill>
              <a:latin typeface="Arial" panose="020B0604020202020204" pitchFamily="34" charset="0"/>
              <a:cs typeface="Arial" panose="020B0604020202020204" pitchFamily="34" charset="0"/>
            </a:endParaRPr>
          </a:p>
          <a:p>
            <a:pPr marR="3851" indent="7701">
              <a:lnSpc>
                <a:spcPct val="114500"/>
              </a:lnSpc>
              <a:buClr>
                <a:srgbClr val="4A4A49"/>
              </a:buClr>
              <a:buSzPts val="1800"/>
            </a:pPr>
            <a:r>
              <a:rPr lang="en-US" sz="970" dirty="0">
                <a:solidFill>
                  <a:srgbClr val="4A4A49"/>
                </a:solidFill>
                <a:latin typeface="Arial" panose="020B0604020202020204" pitchFamily="34" charset="0"/>
                <a:cs typeface="Arial" panose="020B0604020202020204" pitchFamily="34" charset="0"/>
              </a:rPr>
              <a:t>Desarrollo y </a:t>
            </a:r>
            <a:r>
              <a:rPr lang="en-US" sz="970" dirty="0" err="1">
                <a:solidFill>
                  <a:srgbClr val="4A4A49"/>
                </a:solidFill>
                <a:latin typeface="Arial" panose="020B0604020202020204" pitchFamily="34" charset="0"/>
                <a:cs typeface="Arial" panose="020B0604020202020204" pitchFamily="34" charset="0"/>
              </a:rPr>
              <a:t>seguimiento</a:t>
            </a:r>
            <a:r>
              <a:rPr lang="en-US" sz="970" dirty="0">
                <a:solidFill>
                  <a:srgbClr val="4A4A49"/>
                </a:solidFill>
                <a:latin typeface="Arial" panose="020B0604020202020204" pitchFamily="34" charset="0"/>
                <a:cs typeface="Arial" panose="020B0604020202020204" pitchFamily="34" charset="0"/>
              </a:rPr>
              <a:t> de </a:t>
            </a:r>
            <a:r>
              <a:rPr lang="en-US" sz="970" dirty="0" err="1">
                <a:solidFill>
                  <a:srgbClr val="4A4A49"/>
                </a:solidFill>
                <a:latin typeface="Arial" panose="020B0604020202020204" pitchFamily="34" charset="0"/>
                <a:cs typeface="Arial" panose="020B0604020202020204" pitchFamily="34" charset="0"/>
              </a:rPr>
              <a:t>estrategias</a:t>
            </a:r>
            <a:r>
              <a:rPr lang="en-US" sz="970" dirty="0">
                <a:solidFill>
                  <a:srgbClr val="4A4A49"/>
                </a:solidFill>
                <a:latin typeface="Arial" panose="020B0604020202020204" pitchFamily="34" charset="0"/>
                <a:cs typeface="Arial" panose="020B0604020202020204" pitchFamily="34" charset="0"/>
              </a:rPr>
              <a:t> + </a:t>
            </a:r>
            <a:r>
              <a:rPr lang="en-US" sz="970" dirty="0" err="1">
                <a:solidFill>
                  <a:srgbClr val="4A4A49"/>
                </a:solidFill>
                <a:latin typeface="Arial" panose="020B0604020202020204" pitchFamily="34" charset="0"/>
                <a:cs typeface="Arial" panose="020B0604020202020204" pitchFamily="34" charset="0"/>
              </a:rPr>
              <a:t>Definición</a:t>
            </a:r>
            <a:r>
              <a:rPr lang="en-US" sz="970" dirty="0">
                <a:solidFill>
                  <a:srgbClr val="4A4A49"/>
                </a:solidFill>
                <a:latin typeface="Arial" panose="020B0604020202020204" pitchFamily="34" charset="0"/>
                <a:cs typeface="Arial" panose="020B0604020202020204" pitchFamily="34" charset="0"/>
              </a:rPr>
              <a:t> de </a:t>
            </a:r>
            <a:r>
              <a:rPr lang="en-US" sz="970" dirty="0" err="1">
                <a:solidFill>
                  <a:srgbClr val="4A4A49"/>
                </a:solidFill>
                <a:latin typeface="Arial" panose="020B0604020202020204" pitchFamily="34" charset="0"/>
                <a:cs typeface="Arial" panose="020B0604020202020204" pitchFamily="34" charset="0"/>
              </a:rPr>
              <a:t>políticas</a:t>
            </a:r>
            <a:r>
              <a:rPr lang="en-US" sz="970" dirty="0">
                <a:solidFill>
                  <a:srgbClr val="4A4A49"/>
                </a:solidFill>
                <a:latin typeface="Arial" panose="020B0604020202020204" pitchFamily="34" charset="0"/>
                <a:cs typeface="Arial" panose="020B0604020202020204" pitchFamily="34" charset="0"/>
              </a:rPr>
              <a:t>, </a:t>
            </a:r>
            <a:r>
              <a:rPr lang="en-US" sz="970" dirty="0" err="1">
                <a:solidFill>
                  <a:srgbClr val="4A4A49"/>
                </a:solidFill>
                <a:latin typeface="Arial" panose="020B0604020202020204" pitchFamily="34" charset="0"/>
                <a:cs typeface="Arial" panose="020B0604020202020204" pitchFamily="34" charset="0"/>
              </a:rPr>
              <a:t>procesos</a:t>
            </a:r>
            <a:r>
              <a:rPr lang="en-US" sz="970" dirty="0">
                <a:solidFill>
                  <a:srgbClr val="4A4A49"/>
                </a:solidFill>
                <a:latin typeface="Arial" panose="020B0604020202020204" pitchFamily="34" charset="0"/>
                <a:cs typeface="Arial" panose="020B0604020202020204" pitchFamily="34" charset="0"/>
              </a:rPr>
              <a:t> y </a:t>
            </a:r>
            <a:r>
              <a:rPr lang="en-US" sz="970" dirty="0" err="1">
                <a:solidFill>
                  <a:srgbClr val="4A4A49"/>
                </a:solidFill>
                <a:latin typeface="Arial" panose="020B0604020202020204" pitchFamily="34" charset="0"/>
                <a:cs typeface="Arial" panose="020B0604020202020204" pitchFamily="34" charset="0"/>
              </a:rPr>
              <a:t>procedimientos</a:t>
            </a:r>
            <a:r>
              <a:rPr lang="en-US" sz="970" dirty="0">
                <a:solidFill>
                  <a:srgbClr val="4A4A49"/>
                </a:solidFill>
                <a:latin typeface="Arial" panose="020B0604020202020204" pitchFamily="34" charset="0"/>
                <a:cs typeface="Arial" panose="020B0604020202020204" pitchFamily="34" charset="0"/>
              </a:rPr>
              <a:t> + </a:t>
            </a:r>
            <a:r>
              <a:rPr lang="en-US" sz="970" dirty="0" err="1">
                <a:solidFill>
                  <a:srgbClr val="4A4A49"/>
                </a:solidFill>
                <a:latin typeface="Arial" panose="020B0604020202020204" pitchFamily="34" charset="0"/>
                <a:cs typeface="Arial" panose="020B0604020202020204" pitchFamily="34" charset="0"/>
              </a:rPr>
              <a:t>Soporte</a:t>
            </a:r>
            <a:r>
              <a:rPr lang="en-US" sz="970" dirty="0">
                <a:solidFill>
                  <a:srgbClr val="4A4A49"/>
                </a:solidFill>
                <a:latin typeface="Arial" panose="020B0604020202020204" pitchFamily="34" charset="0"/>
                <a:cs typeface="Arial" panose="020B0604020202020204" pitchFamily="34" charset="0"/>
              </a:rPr>
              <a:t> </a:t>
            </a:r>
            <a:r>
              <a:rPr lang="en-US" sz="970" dirty="0" err="1">
                <a:solidFill>
                  <a:srgbClr val="4A4A49"/>
                </a:solidFill>
                <a:latin typeface="Arial" panose="020B0604020202020204" pitchFamily="34" charset="0"/>
                <a:cs typeface="Arial" panose="020B0604020202020204" pitchFamily="34" charset="0"/>
              </a:rPr>
              <a:t>funcional</a:t>
            </a:r>
            <a:r>
              <a:rPr lang="en-US" sz="970" dirty="0">
                <a:solidFill>
                  <a:srgbClr val="4A4A49"/>
                </a:solidFill>
                <a:latin typeface="Arial" panose="020B0604020202020204" pitchFamily="34" charset="0"/>
                <a:cs typeface="Arial" panose="020B0604020202020204" pitchFamily="34" charset="0"/>
              </a:rPr>
              <a:t> a la </a:t>
            </a:r>
            <a:r>
              <a:rPr lang="en-US" sz="970" dirty="0" err="1">
                <a:solidFill>
                  <a:srgbClr val="4A4A49"/>
                </a:solidFill>
                <a:latin typeface="Arial" panose="020B0604020202020204" pitchFamily="34" charset="0"/>
                <a:cs typeface="Arial" panose="020B0604020202020204" pitchFamily="34" charset="0"/>
              </a:rPr>
              <a:t>operación</a:t>
            </a:r>
            <a:r>
              <a:rPr lang="en-US" sz="970" dirty="0">
                <a:solidFill>
                  <a:srgbClr val="4A4A49"/>
                </a:solidFill>
                <a:latin typeface="Arial" panose="020B0604020202020204" pitchFamily="34" charset="0"/>
                <a:cs typeface="Arial" panose="020B0604020202020204" pitchFamily="34" charset="0"/>
              </a:rPr>
              <a:t> para el </a:t>
            </a:r>
            <a:r>
              <a:rPr lang="en-US" sz="970" dirty="0" err="1">
                <a:solidFill>
                  <a:srgbClr val="4A4A49"/>
                </a:solidFill>
                <a:latin typeface="Arial" panose="020B0604020202020204" pitchFamily="34" charset="0"/>
                <a:cs typeface="Arial" panose="020B0604020202020204" pitchFamily="34" charset="0"/>
              </a:rPr>
              <a:t>logro</a:t>
            </a:r>
            <a:r>
              <a:rPr lang="en-US" sz="970" dirty="0">
                <a:solidFill>
                  <a:srgbClr val="4A4A49"/>
                </a:solidFill>
                <a:latin typeface="Arial" panose="020B0604020202020204" pitchFamily="34" charset="0"/>
                <a:cs typeface="Arial" panose="020B0604020202020204" pitchFamily="34" charset="0"/>
              </a:rPr>
              <a:t> de </a:t>
            </a:r>
            <a:r>
              <a:rPr lang="en-US" sz="970" dirty="0" err="1">
                <a:solidFill>
                  <a:srgbClr val="4A4A49"/>
                </a:solidFill>
                <a:latin typeface="Arial" panose="020B0604020202020204" pitchFamily="34" charset="0"/>
                <a:cs typeface="Arial" panose="020B0604020202020204" pitchFamily="34" charset="0"/>
              </a:rPr>
              <a:t>resultados</a:t>
            </a:r>
            <a:endParaRPr sz="1092" dirty="0">
              <a:solidFill>
                <a:srgbClr val="4A4A49"/>
              </a:solidFill>
              <a:latin typeface="Arial" panose="020B0604020202020204" pitchFamily="34" charset="0"/>
              <a:cs typeface="Arial" panose="020B0604020202020204" pitchFamily="34" charset="0"/>
            </a:endParaRPr>
          </a:p>
        </p:txBody>
      </p:sp>
      <p:sp>
        <p:nvSpPr>
          <p:cNvPr id="1337" name="Google Shape;1337;p30"/>
          <p:cNvSpPr/>
          <p:nvPr/>
        </p:nvSpPr>
        <p:spPr>
          <a:xfrm>
            <a:off x="10405311" y="4533864"/>
            <a:ext cx="1504950" cy="1309736"/>
          </a:xfrm>
          <a:prstGeom prst="rect">
            <a:avLst/>
          </a:prstGeom>
          <a:noFill/>
          <a:ln>
            <a:noFill/>
          </a:ln>
        </p:spPr>
        <p:txBody>
          <a:bodyPr spcFirstLastPara="1" wrap="square" lIns="0" tIns="0" rIns="0" bIns="0" anchor="t" anchorCtr="0">
            <a:noAutofit/>
          </a:bodyPr>
          <a:lstStyle/>
          <a:p>
            <a:pPr marR="3851" indent="7701">
              <a:lnSpc>
                <a:spcPct val="114500"/>
              </a:lnSpc>
              <a:buClr>
                <a:srgbClr val="4A4A49"/>
              </a:buClr>
              <a:buSzPts val="1800"/>
            </a:pPr>
            <a:r>
              <a:rPr lang="en-US" sz="970" b="1" dirty="0">
                <a:solidFill>
                  <a:srgbClr val="4A4A49"/>
                </a:solidFill>
                <a:latin typeface="Arial" panose="020B0604020202020204" pitchFamily="34" charset="0"/>
                <a:cs typeface="Arial" panose="020B0604020202020204" pitchFamily="34" charset="0"/>
              </a:rPr>
              <a:t>COMITÉ EJECUTIVO </a:t>
            </a:r>
            <a:r>
              <a:rPr lang="en-US" sz="970" dirty="0">
                <a:solidFill>
                  <a:srgbClr val="4A4A49"/>
                </a:solidFill>
                <a:latin typeface="Arial" panose="020B0604020202020204" pitchFamily="34" charset="0"/>
                <a:cs typeface="Arial" panose="020B0604020202020204" pitchFamily="34" charset="0"/>
              </a:rPr>
              <a:t>(HOTEL)</a:t>
            </a:r>
            <a:endParaRPr sz="970" dirty="0">
              <a:solidFill>
                <a:srgbClr val="4A4A49"/>
              </a:solidFill>
              <a:latin typeface="Arial" panose="020B0604020202020204" pitchFamily="34" charset="0"/>
              <a:cs typeface="Arial" panose="020B0604020202020204" pitchFamily="34" charset="0"/>
            </a:endParaRPr>
          </a:p>
          <a:p>
            <a:pPr marR="3851" indent="7701">
              <a:lnSpc>
                <a:spcPct val="114500"/>
              </a:lnSpc>
              <a:buClr>
                <a:srgbClr val="4A4A49"/>
              </a:buClr>
              <a:buSzPts val="1800"/>
            </a:pPr>
            <a:r>
              <a:rPr lang="en-US" sz="970" dirty="0" err="1">
                <a:solidFill>
                  <a:srgbClr val="4A4A49"/>
                </a:solidFill>
                <a:latin typeface="Arial" panose="020B0604020202020204" pitchFamily="34" charset="0"/>
                <a:cs typeface="Arial" panose="020B0604020202020204" pitchFamily="34" charset="0"/>
              </a:rPr>
              <a:t>Ejecución</a:t>
            </a:r>
            <a:r>
              <a:rPr lang="en-US" sz="970" dirty="0">
                <a:solidFill>
                  <a:srgbClr val="4A4A49"/>
                </a:solidFill>
                <a:latin typeface="Arial" panose="020B0604020202020204" pitchFamily="34" charset="0"/>
                <a:cs typeface="Arial" panose="020B0604020202020204" pitchFamily="34" charset="0"/>
              </a:rPr>
              <a:t> de  </a:t>
            </a:r>
            <a:r>
              <a:rPr lang="en-US" sz="970" dirty="0" err="1">
                <a:solidFill>
                  <a:srgbClr val="4A4A49"/>
                </a:solidFill>
                <a:latin typeface="Arial" panose="020B0604020202020204" pitchFamily="34" charset="0"/>
                <a:cs typeface="Arial" panose="020B0604020202020204" pitchFamily="34" charset="0"/>
              </a:rPr>
              <a:t>estrategias</a:t>
            </a:r>
            <a:r>
              <a:rPr lang="en-US" sz="970" dirty="0">
                <a:solidFill>
                  <a:srgbClr val="4A4A49"/>
                </a:solidFill>
                <a:latin typeface="Arial" panose="020B0604020202020204" pitchFamily="34" charset="0"/>
                <a:cs typeface="Arial" panose="020B0604020202020204" pitchFamily="34" charset="0"/>
              </a:rPr>
              <a:t> + Desarrollo de </a:t>
            </a:r>
            <a:r>
              <a:rPr lang="en-US" sz="970" dirty="0" err="1">
                <a:solidFill>
                  <a:srgbClr val="4A4A49"/>
                </a:solidFill>
                <a:latin typeface="Arial" panose="020B0604020202020204" pitchFamily="34" charset="0"/>
                <a:cs typeface="Arial" panose="020B0604020202020204" pitchFamily="34" charset="0"/>
              </a:rPr>
              <a:t>estrategias</a:t>
            </a:r>
            <a:r>
              <a:rPr lang="en-US" sz="970" dirty="0">
                <a:solidFill>
                  <a:srgbClr val="4A4A49"/>
                </a:solidFill>
                <a:latin typeface="Arial" panose="020B0604020202020204" pitchFamily="34" charset="0"/>
                <a:cs typeface="Arial" panose="020B0604020202020204" pitchFamily="34" charset="0"/>
              </a:rPr>
              <a:t> locales + </a:t>
            </a:r>
            <a:r>
              <a:rPr lang="en-US" sz="970" dirty="0" err="1">
                <a:solidFill>
                  <a:srgbClr val="4A4A49"/>
                </a:solidFill>
                <a:latin typeface="Arial" panose="020B0604020202020204" pitchFamily="34" charset="0"/>
                <a:cs typeface="Arial" panose="020B0604020202020204" pitchFamily="34" charset="0"/>
              </a:rPr>
              <a:t>Entrega</a:t>
            </a:r>
            <a:r>
              <a:rPr lang="en-US" sz="970" dirty="0">
                <a:solidFill>
                  <a:srgbClr val="4A4A49"/>
                </a:solidFill>
                <a:latin typeface="Arial" panose="020B0604020202020204" pitchFamily="34" charset="0"/>
                <a:cs typeface="Arial" panose="020B0604020202020204" pitchFamily="34" charset="0"/>
              </a:rPr>
              <a:t> de </a:t>
            </a:r>
            <a:r>
              <a:rPr lang="en-US" sz="970" dirty="0" err="1">
                <a:solidFill>
                  <a:srgbClr val="4A4A49"/>
                </a:solidFill>
                <a:latin typeface="Arial" panose="020B0604020202020204" pitchFamily="34" charset="0"/>
                <a:cs typeface="Arial" panose="020B0604020202020204" pitchFamily="34" charset="0"/>
              </a:rPr>
              <a:t>Resultados</a:t>
            </a:r>
            <a:r>
              <a:rPr lang="en-US" sz="970" dirty="0">
                <a:solidFill>
                  <a:srgbClr val="4A4A49"/>
                </a:solidFill>
                <a:latin typeface="Arial" panose="020B0604020202020204" pitchFamily="34" charset="0"/>
                <a:cs typeface="Arial" panose="020B0604020202020204" pitchFamily="34" charset="0"/>
              </a:rPr>
              <a:t> (Ventas + </a:t>
            </a:r>
            <a:r>
              <a:rPr lang="en-US" sz="970" dirty="0" err="1">
                <a:solidFill>
                  <a:srgbClr val="4A4A49"/>
                </a:solidFill>
                <a:latin typeface="Arial" panose="020B0604020202020204" pitchFamily="34" charset="0"/>
                <a:cs typeface="Arial" panose="020B0604020202020204" pitchFamily="34" charset="0"/>
              </a:rPr>
              <a:t>Gastos</a:t>
            </a:r>
            <a:r>
              <a:rPr lang="en-US" sz="970" dirty="0">
                <a:solidFill>
                  <a:srgbClr val="4A4A49"/>
                </a:solidFill>
                <a:latin typeface="Arial" panose="020B0604020202020204" pitchFamily="34" charset="0"/>
                <a:cs typeface="Arial" panose="020B0604020202020204" pitchFamily="34" charset="0"/>
              </a:rPr>
              <a:t> + UBO + EBITDA + KPI´S)</a:t>
            </a:r>
            <a:endParaRPr sz="1092" dirty="0">
              <a:solidFill>
                <a:srgbClr val="4A4A49"/>
              </a:solidFill>
              <a:latin typeface="Arial" panose="020B0604020202020204" pitchFamily="34" charset="0"/>
              <a:cs typeface="Arial" panose="020B0604020202020204" pitchFamily="34" charset="0"/>
            </a:endParaRPr>
          </a:p>
        </p:txBody>
      </p:sp>
      <p:sp>
        <p:nvSpPr>
          <p:cNvPr id="1338" name="Google Shape;1338;p30"/>
          <p:cNvSpPr txBox="1">
            <a:spLocks noGrp="1"/>
          </p:cNvSpPr>
          <p:nvPr>
            <p:ph type="title"/>
          </p:nvPr>
        </p:nvSpPr>
        <p:spPr>
          <a:xfrm>
            <a:off x="1262298" y="520679"/>
            <a:ext cx="8551762" cy="381332"/>
          </a:xfrm>
          <a:prstGeom prst="rect">
            <a:avLst/>
          </a:prstGeom>
          <a:noFill/>
          <a:ln>
            <a:noFill/>
          </a:ln>
        </p:spPr>
        <p:txBody>
          <a:bodyPr spcFirstLastPara="1" vert="horz" wrap="square" lIns="0" tIns="0" rIns="0" bIns="0" rtlCol="0" anchor="t" anchorCtr="0">
            <a:noAutofit/>
          </a:bodyPr>
          <a:lstStyle/>
          <a:p>
            <a:pPr>
              <a:lnSpc>
                <a:spcPct val="100000"/>
              </a:lnSpc>
              <a:spcBef>
                <a:spcPts val="0"/>
              </a:spcBef>
              <a:buClr>
                <a:schemeClr val="dk1"/>
              </a:buClr>
              <a:buSzPts val="1100"/>
            </a:pPr>
            <a:r>
              <a:rPr lang="en-US" sz="2365" b="1" dirty="0">
                <a:solidFill>
                  <a:srgbClr val="003B61"/>
                </a:solidFill>
                <a:latin typeface="Arial"/>
                <a:cs typeface="Arial"/>
                <a:sym typeface="Arial"/>
              </a:rPr>
              <a:t>ESTRUCTURA ORGANIZACIONAL</a:t>
            </a:r>
            <a:br>
              <a:rPr lang="en-US" sz="2365" b="1" dirty="0">
                <a:solidFill>
                  <a:srgbClr val="003B61"/>
                </a:solidFill>
                <a:latin typeface="Arial"/>
                <a:cs typeface="Arial"/>
                <a:sym typeface="Arial"/>
              </a:rPr>
            </a:br>
            <a:endParaRPr dirty="0">
              <a:latin typeface="Arial"/>
              <a:ea typeface="Arial"/>
              <a:cs typeface="Arial"/>
              <a:sym typeface="Arial"/>
            </a:endParaRPr>
          </a:p>
        </p:txBody>
      </p:sp>
      <p:pic>
        <p:nvPicPr>
          <p:cNvPr id="9" name="Picture 8">
            <a:extLst>
              <a:ext uri="{FF2B5EF4-FFF2-40B4-BE49-F238E27FC236}">
                <a16:creationId xmlns:a16="http://schemas.microsoft.com/office/drawing/2014/main" id="{0C4D88D1-AEEC-F681-1063-712766676BF4}"/>
              </a:ext>
            </a:extLst>
          </p:cNvPr>
          <p:cNvPicPr>
            <a:picLocks noChangeAspect="1"/>
          </p:cNvPicPr>
          <p:nvPr/>
        </p:nvPicPr>
        <p:blipFill>
          <a:blip r:embed="rId3"/>
          <a:stretch>
            <a:fillRect/>
          </a:stretch>
        </p:blipFill>
        <p:spPr>
          <a:xfrm>
            <a:off x="281739" y="1744819"/>
            <a:ext cx="9884236" cy="39812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31"/>
          <p:cNvSpPr/>
          <p:nvPr/>
        </p:nvSpPr>
        <p:spPr>
          <a:xfrm>
            <a:off x="0" y="0"/>
            <a:ext cx="12191999" cy="4051301"/>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txBody>
          <a:bodyPr spcFirstLastPara="1" wrap="square" lIns="27714" tIns="27714" rIns="27714" bIns="27714" anchor="t" anchorCtr="0">
            <a:noAutofit/>
          </a:bodyPr>
          <a:lstStyle/>
          <a:p>
            <a:pPr>
              <a:buClr>
                <a:srgbClr val="000000"/>
              </a:buClr>
              <a:buSzPts val="1800"/>
            </a:pPr>
            <a:endParaRPr sz="1092" dirty="0">
              <a:solidFill>
                <a:srgbClr val="000000"/>
              </a:solidFill>
              <a:latin typeface="Calibri"/>
              <a:ea typeface="Calibri"/>
              <a:cs typeface="Calibri"/>
              <a:sym typeface="Calibri"/>
            </a:endParaRPr>
          </a:p>
        </p:txBody>
      </p:sp>
      <p:sp>
        <p:nvSpPr>
          <p:cNvPr id="1344" name="Google Shape;1344;p31"/>
          <p:cNvSpPr/>
          <p:nvPr/>
        </p:nvSpPr>
        <p:spPr>
          <a:xfrm>
            <a:off x="2653158" y="4161761"/>
            <a:ext cx="6885823" cy="471868"/>
          </a:xfrm>
          <a:prstGeom prst="rect">
            <a:avLst/>
          </a:prstGeom>
          <a:noFill/>
          <a:ln>
            <a:noFill/>
          </a:ln>
        </p:spPr>
        <p:txBody>
          <a:bodyPr spcFirstLastPara="1" wrap="square" lIns="0" tIns="0" rIns="0" bIns="0" anchor="t" anchorCtr="0">
            <a:noAutofit/>
          </a:bodyPr>
          <a:lstStyle/>
          <a:p>
            <a:pPr marL="917608" marR="3081" indent="-910291">
              <a:lnSpc>
                <a:spcPct val="100499"/>
              </a:lnSpc>
              <a:buClr>
                <a:srgbClr val="4A4A49"/>
              </a:buClr>
              <a:buSzPts val="2700"/>
            </a:pPr>
            <a:r>
              <a:rPr lang="en-US" sz="1637">
                <a:solidFill>
                  <a:srgbClr val="4A4A49"/>
                </a:solidFill>
                <a:latin typeface="Arial"/>
                <a:ea typeface="Arial"/>
                <a:cs typeface="Arial"/>
                <a:sym typeface="Arial"/>
              </a:rPr>
              <a:t>Por más de 30 años hemos entendido mejor que nadie a emprendedores  hoteleros, creando</a:t>
            </a:r>
            <a:r>
              <a:rPr lang="en-US" sz="1637">
                <a:solidFill>
                  <a:srgbClr val="4A4A49"/>
                </a:solidFill>
              </a:rPr>
              <a:t> </a:t>
            </a:r>
            <a:r>
              <a:rPr lang="en-US" sz="1637">
                <a:solidFill>
                  <a:srgbClr val="4A4A49"/>
                </a:solidFill>
                <a:latin typeface="Arial"/>
                <a:ea typeface="Arial"/>
                <a:cs typeface="Arial"/>
                <a:sym typeface="Arial"/>
              </a:rPr>
              <a:t>valor y maximizando su inversión.</a:t>
            </a:r>
            <a:endParaRPr sz="1092"/>
          </a:p>
        </p:txBody>
      </p:sp>
      <p:sp>
        <p:nvSpPr>
          <p:cNvPr id="1345" name="Google Shape;1345;p31"/>
          <p:cNvSpPr/>
          <p:nvPr/>
        </p:nvSpPr>
        <p:spPr>
          <a:xfrm>
            <a:off x="0" y="0"/>
            <a:ext cx="12192001" cy="4051301"/>
          </a:xfrm>
          <a:prstGeom prst="rect">
            <a:avLst/>
          </a:prstGeom>
          <a:solidFill>
            <a:srgbClr val="000000">
              <a:alpha val="5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46" name="Google Shape;1346;p31"/>
          <p:cNvSpPr txBox="1">
            <a:spLocks noGrp="1"/>
          </p:cNvSpPr>
          <p:nvPr>
            <p:ph type="title"/>
          </p:nvPr>
        </p:nvSpPr>
        <p:spPr>
          <a:xfrm>
            <a:off x="1262299" y="859374"/>
            <a:ext cx="6107553" cy="1360914"/>
          </a:xfrm>
          <a:prstGeom prst="rect">
            <a:avLst/>
          </a:prstGeom>
          <a:noFill/>
          <a:ln>
            <a:noFill/>
          </a:ln>
        </p:spPr>
        <p:txBody>
          <a:bodyPr spcFirstLastPara="1" vert="horz" wrap="square" lIns="0" tIns="0" rIns="0" bIns="0" rtlCol="0" anchor="t" anchorCtr="0">
            <a:noAutofit/>
          </a:bodyPr>
          <a:lstStyle/>
          <a:p>
            <a:pPr marR="3081" indent="7701">
              <a:buClr>
                <a:srgbClr val="FFFFFF"/>
              </a:buClr>
              <a:buSzPts val="4800"/>
            </a:pPr>
            <a:r>
              <a:rPr lang="en-US" sz="2911" dirty="0" err="1">
                <a:solidFill>
                  <a:srgbClr val="FFFFFF"/>
                </a:solidFill>
                <a:latin typeface="Arial"/>
                <a:ea typeface="Arial"/>
                <a:cs typeface="Arial"/>
                <a:sym typeface="Arial"/>
              </a:rPr>
              <a:t>Entendemos</a:t>
            </a:r>
            <a:r>
              <a:rPr lang="en-US" sz="2911" dirty="0">
                <a:solidFill>
                  <a:srgbClr val="FFFFFF"/>
                </a:solidFill>
                <a:latin typeface="Arial"/>
                <a:ea typeface="Arial"/>
                <a:cs typeface="Arial"/>
                <a:sym typeface="Arial"/>
              </a:rPr>
              <a:t> a los </a:t>
            </a:r>
            <a:r>
              <a:rPr lang="en-US" sz="2911" dirty="0" err="1">
                <a:solidFill>
                  <a:srgbClr val="FFFFFF"/>
                </a:solidFill>
                <a:latin typeface="Arial"/>
                <a:ea typeface="Arial"/>
                <a:cs typeface="Arial"/>
                <a:sym typeface="Arial"/>
              </a:rPr>
              <a:t>Inversionistas</a:t>
            </a:r>
            <a:r>
              <a:rPr lang="en-US" sz="2911" dirty="0">
                <a:solidFill>
                  <a:srgbClr val="FFFFFF"/>
                </a:solidFill>
                <a:latin typeface="Arial"/>
                <a:ea typeface="Arial"/>
                <a:cs typeface="Arial"/>
                <a:sym typeface="Arial"/>
              </a:rPr>
              <a:t>  y </a:t>
            </a:r>
            <a:r>
              <a:rPr lang="en-US" sz="2911" dirty="0" err="1">
                <a:solidFill>
                  <a:srgbClr val="FFFFFF"/>
                </a:solidFill>
                <a:latin typeface="Arial"/>
                <a:ea typeface="Arial"/>
                <a:cs typeface="Arial"/>
                <a:sym typeface="Arial"/>
              </a:rPr>
              <a:t>Emprendedores</a:t>
            </a:r>
            <a:r>
              <a:rPr lang="en-US" sz="2911" dirty="0">
                <a:solidFill>
                  <a:srgbClr val="FFFFFF"/>
                </a:solidFill>
                <a:latin typeface="Arial"/>
                <a:ea typeface="Arial"/>
                <a:cs typeface="Arial"/>
                <a:sym typeface="Arial"/>
              </a:rPr>
              <a:t> </a:t>
            </a:r>
            <a:r>
              <a:rPr lang="en-US" sz="2911" dirty="0" err="1">
                <a:solidFill>
                  <a:srgbClr val="FFFFFF"/>
                </a:solidFill>
                <a:latin typeface="Arial"/>
                <a:ea typeface="Arial"/>
                <a:cs typeface="Arial"/>
                <a:sym typeface="Arial"/>
              </a:rPr>
              <a:t>Hoteleros</a:t>
            </a:r>
            <a:r>
              <a:rPr lang="en-US" sz="2911" dirty="0">
                <a:solidFill>
                  <a:srgbClr val="FFFFFF"/>
                </a:solidFill>
                <a:latin typeface="Arial"/>
                <a:ea typeface="Arial"/>
                <a:cs typeface="Arial"/>
                <a:sym typeface="Arial"/>
              </a:rPr>
              <a:t>  </a:t>
            </a:r>
            <a:r>
              <a:rPr lang="en-US" sz="2911" dirty="0" err="1">
                <a:solidFill>
                  <a:srgbClr val="FFFFFF"/>
                </a:solidFill>
                <a:latin typeface="Arial"/>
                <a:ea typeface="Arial"/>
                <a:cs typeface="Arial"/>
                <a:sym typeface="Arial"/>
              </a:rPr>
              <a:t>Mejor</a:t>
            </a:r>
            <a:r>
              <a:rPr lang="en-US" sz="2911" dirty="0">
                <a:solidFill>
                  <a:srgbClr val="FFFFFF"/>
                </a:solidFill>
                <a:latin typeface="Arial"/>
                <a:ea typeface="Arial"/>
                <a:cs typeface="Arial"/>
                <a:sym typeface="Arial"/>
              </a:rPr>
              <a:t> que </a:t>
            </a:r>
            <a:r>
              <a:rPr lang="en-US" sz="2911" dirty="0" err="1">
                <a:solidFill>
                  <a:srgbClr val="FFFFFF"/>
                </a:solidFill>
                <a:latin typeface="Arial"/>
                <a:ea typeface="Arial"/>
                <a:cs typeface="Arial"/>
                <a:sym typeface="Arial"/>
              </a:rPr>
              <a:t>Nadie</a:t>
            </a:r>
            <a:endParaRPr dirty="0"/>
          </a:p>
        </p:txBody>
      </p:sp>
      <p:sp>
        <p:nvSpPr>
          <p:cNvPr id="1347" name="Google Shape;1347;p31"/>
          <p:cNvSpPr/>
          <p:nvPr/>
        </p:nvSpPr>
        <p:spPr>
          <a:xfrm>
            <a:off x="1490447" y="4790150"/>
            <a:ext cx="1739341" cy="1739335"/>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48" name="Google Shape;1348;p31"/>
          <p:cNvSpPr/>
          <p:nvPr/>
        </p:nvSpPr>
        <p:spPr>
          <a:xfrm>
            <a:off x="3876040" y="4790150"/>
            <a:ext cx="1739342" cy="1739335"/>
          </a:xfrm>
          <a:custGeom>
            <a:avLst/>
            <a:gdLst/>
            <a:ahLst/>
            <a:cxnLst/>
            <a:rect l="l" t="t" r="r" b="b"/>
            <a:pathLst>
              <a:path w="21600" h="21600" extrusionOk="0">
                <a:moveTo>
                  <a:pt x="10800" y="0"/>
                </a:moveTo>
                <a:lnTo>
                  <a:pt x="10436" y="6"/>
                </a:lnTo>
                <a:lnTo>
                  <a:pt x="10076" y="24"/>
                </a:lnTo>
                <a:lnTo>
                  <a:pt x="9718" y="54"/>
                </a:lnTo>
                <a:lnTo>
                  <a:pt x="9364" y="95"/>
                </a:lnTo>
                <a:lnTo>
                  <a:pt x="9013" y="147"/>
                </a:lnTo>
                <a:lnTo>
                  <a:pt x="8666" y="211"/>
                </a:lnTo>
                <a:lnTo>
                  <a:pt x="8324" y="285"/>
                </a:lnTo>
                <a:lnTo>
                  <a:pt x="7985" y="371"/>
                </a:lnTo>
                <a:lnTo>
                  <a:pt x="7651" y="466"/>
                </a:lnTo>
                <a:lnTo>
                  <a:pt x="7321" y="573"/>
                </a:lnTo>
                <a:lnTo>
                  <a:pt x="6996" y="689"/>
                </a:lnTo>
                <a:lnTo>
                  <a:pt x="6675" y="816"/>
                </a:lnTo>
                <a:lnTo>
                  <a:pt x="6360" y="952"/>
                </a:lnTo>
                <a:lnTo>
                  <a:pt x="6050" y="1098"/>
                </a:lnTo>
                <a:lnTo>
                  <a:pt x="5746" y="1253"/>
                </a:lnTo>
                <a:lnTo>
                  <a:pt x="5447" y="1418"/>
                </a:lnTo>
                <a:lnTo>
                  <a:pt x="5154" y="1591"/>
                </a:lnTo>
                <a:lnTo>
                  <a:pt x="4868" y="1774"/>
                </a:lnTo>
                <a:lnTo>
                  <a:pt x="4587" y="1965"/>
                </a:lnTo>
                <a:lnTo>
                  <a:pt x="4313" y="2165"/>
                </a:lnTo>
                <a:lnTo>
                  <a:pt x="4045" y="2373"/>
                </a:lnTo>
                <a:lnTo>
                  <a:pt x="3784" y="2589"/>
                </a:lnTo>
                <a:lnTo>
                  <a:pt x="3530" y="2813"/>
                </a:lnTo>
                <a:lnTo>
                  <a:pt x="3284" y="3044"/>
                </a:lnTo>
                <a:lnTo>
                  <a:pt x="3045" y="3284"/>
                </a:lnTo>
                <a:lnTo>
                  <a:pt x="2813" y="3530"/>
                </a:lnTo>
                <a:lnTo>
                  <a:pt x="2589" y="3784"/>
                </a:lnTo>
                <a:lnTo>
                  <a:pt x="2373" y="4045"/>
                </a:lnTo>
                <a:lnTo>
                  <a:pt x="2165" y="4313"/>
                </a:lnTo>
                <a:lnTo>
                  <a:pt x="1965" y="4587"/>
                </a:lnTo>
                <a:lnTo>
                  <a:pt x="1774" y="4868"/>
                </a:lnTo>
                <a:lnTo>
                  <a:pt x="1591" y="5154"/>
                </a:lnTo>
                <a:lnTo>
                  <a:pt x="1418" y="5447"/>
                </a:lnTo>
                <a:lnTo>
                  <a:pt x="1253" y="5746"/>
                </a:lnTo>
                <a:lnTo>
                  <a:pt x="1098" y="6050"/>
                </a:lnTo>
                <a:lnTo>
                  <a:pt x="952" y="6360"/>
                </a:lnTo>
                <a:lnTo>
                  <a:pt x="816" y="6675"/>
                </a:lnTo>
                <a:lnTo>
                  <a:pt x="689" y="6996"/>
                </a:lnTo>
                <a:lnTo>
                  <a:pt x="573" y="7321"/>
                </a:lnTo>
                <a:lnTo>
                  <a:pt x="466" y="7651"/>
                </a:lnTo>
                <a:lnTo>
                  <a:pt x="371" y="7985"/>
                </a:lnTo>
                <a:lnTo>
                  <a:pt x="285" y="8324"/>
                </a:lnTo>
                <a:lnTo>
                  <a:pt x="211" y="8666"/>
                </a:lnTo>
                <a:lnTo>
                  <a:pt x="147" y="9013"/>
                </a:lnTo>
                <a:lnTo>
                  <a:pt x="95" y="9364"/>
                </a:lnTo>
                <a:lnTo>
                  <a:pt x="54" y="9718"/>
                </a:lnTo>
                <a:lnTo>
                  <a:pt x="24" y="10075"/>
                </a:lnTo>
                <a:lnTo>
                  <a:pt x="6" y="10436"/>
                </a:lnTo>
                <a:lnTo>
                  <a:pt x="0" y="10800"/>
                </a:lnTo>
                <a:lnTo>
                  <a:pt x="6" y="11164"/>
                </a:lnTo>
                <a:lnTo>
                  <a:pt x="24" y="11524"/>
                </a:lnTo>
                <a:lnTo>
                  <a:pt x="54" y="11882"/>
                </a:lnTo>
                <a:lnTo>
                  <a:pt x="95" y="12236"/>
                </a:lnTo>
                <a:lnTo>
                  <a:pt x="147" y="12587"/>
                </a:lnTo>
                <a:lnTo>
                  <a:pt x="211" y="12933"/>
                </a:lnTo>
                <a:lnTo>
                  <a:pt x="285" y="13276"/>
                </a:lnTo>
                <a:lnTo>
                  <a:pt x="371" y="13615"/>
                </a:lnTo>
                <a:lnTo>
                  <a:pt x="466" y="13949"/>
                </a:lnTo>
                <a:lnTo>
                  <a:pt x="573" y="14279"/>
                </a:lnTo>
                <a:lnTo>
                  <a:pt x="689" y="14604"/>
                </a:lnTo>
                <a:lnTo>
                  <a:pt x="816" y="14925"/>
                </a:lnTo>
                <a:lnTo>
                  <a:pt x="952" y="15240"/>
                </a:lnTo>
                <a:lnTo>
                  <a:pt x="1098" y="15550"/>
                </a:lnTo>
                <a:lnTo>
                  <a:pt x="1253" y="15854"/>
                </a:lnTo>
                <a:lnTo>
                  <a:pt x="1418" y="16153"/>
                </a:lnTo>
                <a:lnTo>
                  <a:pt x="1591" y="16446"/>
                </a:lnTo>
                <a:lnTo>
                  <a:pt x="1774" y="16732"/>
                </a:lnTo>
                <a:lnTo>
                  <a:pt x="1965" y="17013"/>
                </a:lnTo>
                <a:lnTo>
                  <a:pt x="2165" y="17287"/>
                </a:lnTo>
                <a:lnTo>
                  <a:pt x="2373" y="17555"/>
                </a:lnTo>
                <a:lnTo>
                  <a:pt x="2589" y="17816"/>
                </a:lnTo>
                <a:lnTo>
                  <a:pt x="2813" y="18070"/>
                </a:lnTo>
                <a:lnTo>
                  <a:pt x="3045" y="18316"/>
                </a:lnTo>
                <a:lnTo>
                  <a:pt x="3284" y="18556"/>
                </a:lnTo>
                <a:lnTo>
                  <a:pt x="3530" y="18787"/>
                </a:lnTo>
                <a:lnTo>
                  <a:pt x="3784" y="19011"/>
                </a:lnTo>
                <a:lnTo>
                  <a:pt x="4045" y="19227"/>
                </a:lnTo>
                <a:lnTo>
                  <a:pt x="4313" y="19435"/>
                </a:lnTo>
                <a:lnTo>
                  <a:pt x="4587" y="19635"/>
                </a:lnTo>
                <a:lnTo>
                  <a:pt x="4868" y="19826"/>
                </a:lnTo>
                <a:lnTo>
                  <a:pt x="5154" y="20009"/>
                </a:lnTo>
                <a:lnTo>
                  <a:pt x="5447" y="20182"/>
                </a:lnTo>
                <a:lnTo>
                  <a:pt x="5746" y="20347"/>
                </a:lnTo>
                <a:lnTo>
                  <a:pt x="6050" y="20502"/>
                </a:lnTo>
                <a:lnTo>
                  <a:pt x="6360" y="20648"/>
                </a:lnTo>
                <a:lnTo>
                  <a:pt x="6675" y="20784"/>
                </a:lnTo>
                <a:lnTo>
                  <a:pt x="6996" y="20911"/>
                </a:lnTo>
                <a:lnTo>
                  <a:pt x="7321" y="21027"/>
                </a:lnTo>
                <a:lnTo>
                  <a:pt x="7651" y="21134"/>
                </a:lnTo>
                <a:lnTo>
                  <a:pt x="7985" y="21229"/>
                </a:lnTo>
                <a:lnTo>
                  <a:pt x="8324" y="21315"/>
                </a:lnTo>
                <a:lnTo>
                  <a:pt x="8666" y="21389"/>
                </a:lnTo>
                <a:lnTo>
                  <a:pt x="9013" y="21453"/>
                </a:lnTo>
                <a:lnTo>
                  <a:pt x="9364" y="21505"/>
                </a:lnTo>
                <a:lnTo>
                  <a:pt x="9718" y="21546"/>
                </a:lnTo>
                <a:lnTo>
                  <a:pt x="10076" y="21576"/>
                </a:lnTo>
                <a:lnTo>
                  <a:pt x="10436" y="21594"/>
                </a:lnTo>
                <a:lnTo>
                  <a:pt x="10800" y="21600"/>
                </a:lnTo>
                <a:lnTo>
                  <a:pt x="11164" y="21594"/>
                </a:lnTo>
                <a:lnTo>
                  <a:pt x="11524" y="21576"/>
                </a:lnTo>
                <a:lnTo>
                  <a:pt x="11882" y="21546"/>
                </a:lnTo>
                <a:lnTo>
                  <a:pt x="12236" y="21505"/>
                </a:lnTo>
                <a:lnTo>
                  <a:pt x="12587" y="21453"/>
                </a:lnTo>
                <a:lnTo>
                  <a:pt x="12934" y="21389"/>
                </a:lnTo>
                <a:lnTo>
                  <a:pt x="13276" y="21315"/>
                </a:lnTo>
                <a:lnTo>
                  <a:pt x="13615" y="21229"/>
                </a:lnTo>
                <a:lnTo>
                  <a:pt x="13949" y="21134"/>
                </a:lnTo>
                <a:lnTo>
                  <a:pt x="14279" y="21027"/>
                </a:lnTo>
                <a:lnTo>
                  <a:pt x="14604" y="20911"/>
                </a:lnTo>
                <a:lnTo>
                  <a:pt x="14925" y="20784"/>
                </a:lnTo>
                <a:lnTo>
                  <a:pt x="15240" y="20648"/>
                </a:lnTo>
                <a:lnTo>
                  <a:pt x="15550" y="20502"/>
                </a:lnTo>
                <a:lnTo>
                  <a:pt x="15854" y="20347"/>
                </a:lnTo>
                <a:lnTo>
                  <a:pt x="16153" y="20182"/>
                </a:lnTo>
                <a:lnTo>
                  <a:pt x="16446" y="20009"/>
                </a:lnTo>
                <a:lnTo>
                  <a:pt x="16732" y="19826"/>
                </a:lnTo>
                <a:lnTo>
                  <a:pt x="17013" y="19635"/>
                </a:lnTo>
                <a:lnTo>
                  <a:pt x="17287" y="19435"/>
                </a:lnTo>
                <a:lnTo>
                  <a:pt x="17555" y="19227"/>
                </a:lnTo>
                <a:lnTo>
                  <a:pt x="17816" y="19011"/>
                </a:lnTo>
                <a:lnTo>
                  <a:pt x="18070" y="18787"/>
                </a:lnTo>
                <a:lnTo>
                  <a:pt x="18316" y="18556"/>
                </a:lnTo>
                <a:lnTo>
                  <a:pt x="18555" y="18316"/>
                </a:lnTo>
                <a:lnTo>
                  <a:pt x="18787" y="18070"/>
                </a:lnTo>
                <a:lnTo>
                  <a:pt x="19011" y="17816"/>
                </a:lnTo>
                <a:lnTo>
                  <a:pt x="19227" y="17555"/>
                </a:lnTo>
                <a:lnTo>
                  <a:pt x="19435" y="17287"/>
                </a:lnTo>
                <a:lnTo>
                  <a:pt x="19635" y="17013"/>
                </a:lnTo>
                <a:lnTo>
                  <a:pt x="19826" y="16732"/>
                </a:lnTo>
                <a:lnTo>
                  <a:pt x="20009" y="16446"/>
                </a:lnTo>
                <a:lnTo>
                  <a:pt x="20182" y="16153"/>
                </a:lnTo>
                <a:lnTo>
                  <a:pt x="20347" y="15854"/>
                </a:lnTo>
                <a:lnTo>
                  <a:pt x="20502" y="15550"/>
                </a:lnTo>
                <a:lnTo>
                  <a:pt x="20648" y="15240"/>
                </a:lnTo>
                <a:lnTo>
                  <a:pt x="20784" y="14925"/>
                </a:lnTo>
                <a:lnTo>
                  <a:pt x="20911" y="14604"/>
                </a:lnTo>
                <a:lnTo>
                  <a:pt x="21027" y="14279"/>
                </a:lnTo>
                <a:lnTo>
                  <a:pt x="21134" y="13949"/>
                </a:lnTo>
                <a:lnTo>
                  <a:pt x="21229" y="13615"/>
                </a:lnTo>
                <a:lnTo>
                  <a:pt x="21315" y="13276"/>
                </a:lnTo>
                <a:lnTo>
                  <a:pt x="21389" y="12933"/>
                </a:lnTo>
                <a:lnTo>
                  <a:pt x="21453" y="12587"/>
                </a:lnTo>
                <a:lnTo>
                  <a:pt x="21505" y="12236"/>
                </a:lnTo>
                <a:lnTo>
                  <a:pt x="21546" y="11882"/>
                </a:lnTo>
                <a:lnTo>
                  <a:pt x="21576" y="11524"/>
                </a:lnTo>
                <a:lnTo>
                  <a:pt x="21594" y="11164"/>
                </a:lnTo>
                <a:lnTo>
                  <a:pt x="21600" y="10800"/>
                </a:lnTo>
                <a:lnTo>
                  <a:pt x="21594" y="10436"/>
                </a:lnTo>
                <a:lnTo>
                  <a:pt x="21576" y="10075"/>
                </a:lnTo>
                <a:lnTo>
                  <a:pt x="21546" y="9718"/>
                </a:lnTo>
                <a:lnTo>
                  <a:pt x="21505" y="9364"/>
                </a:lnTo>
                <a:lnTo>
                  <a:pt x="21453" y="9013"/>
                </a:lnTo>
                <a:lnTo>
                  <a:pt x="21389" y="8666"/>
                </a:lnTo>
                <a:lnTo>
                  <a:pt x="21315" y="8324"/>
                </a:lnTo>
                <a:lnTo>
                  <a:pt x="21229" y="7985"/>
                </a:lnTo>
                <a:lnTo>
                  <a:pt x="21134" y="7651"/>
                </a:lnTo>
                <a:lnTo>
                  <a:pt x="21027" y="7321"/>
                </a:lnTo>
                <a:lnTo>
                  <a:pt x="20911" y="6996"/>
                </a:lnTo>
                <a:lnTo>
                  <a:pt x="20784" y="6675"/>
                </a:lnTo>
                <a:lnTo>
                  <a:pt x="20648" y="6360"/>
                </a:lnTo>
                <a:lnTo>
                  <a:pt x="20502" y="6050"/>
                </a:lnTo>
                <a:lnTo>
                  <a:pt x="20347" y="5746"/>
                </a:lnTo>
                <a:lnTo>
                  <a:pt x="20182" y="5447"/>
                </a:lnTo>
                <a:lnTo>
                  <a:pt x="20009" y="5154"/>
                </a:lnTo>
                <a:lnTo>
                  <a:pt x="19826" y="4868"/>
                </a:lnTo>
                <a:lnTo>
                  <a:pt x="19635" y="4587"/>
                </a:lnTo>
                <a:lnTo>
                  <a:pt x="19435" y="4313"/>
                </a:lnTo>
                <a:lnTo>
                  <a:pt x="19227" y="4045"/>
                </a:lnTo>
                <a:lnTo>
                  <a:pt x="19011" y="3784"/>
                </a:lnTo>
                <a:lnTo>
                  <a:pt x="18787" y="3530"/>
                </a:lnTo>
                <a:lnTo>
                  <a:pt x="18555" y="3284"/>
                </a:lnTo>
                <a:lnTo>
                  <a:pt x="18316" y="3044"/>
                </a:lnTo>
                <a:lnTo>
                  <a:pt x="18070" y="2813"/>
                </a:lnTo>
                <a:lnTo>
                  <a:pt x="17816" y="2589"/>
                </a:lnTo>
                <a:lnTo>
                  <a:pt x="17555" y="2373"/>
                </a:lnTo>
                <a:lnTo>
                  <a:pt x="17287" y="2165"/>
                </a:lnTo>
                <a:lnTo>
                  <a:pt x="17013" y="1965"/>
                </a:lnTo>
                <a:lnTo>
                  <a:pt x="16732" y="1774"/>
                </a:lnTo>
                <a:lnTo>
                  <a:pt x="16446" y="1591"/>
                </a:lnTo>
                <a:lnTo>
                  <a:pt x="16153" y="1418"/>
                </a:lnTo>
                <a:lnTo>
                  <a:pt x="15854" y="1253"/>
                </a:lnTo>
                <a:lnTo>
                  <a:pt x="15550" y="1098"/>
                </a:lnTo>
                <a:lnTo>
                  <a:pt x="15240" y="952"/>
                </a:lnTo>
                <a:lnTo>
                  <a:pt x="14925" y="816"/>
                </a:lnTo>
                <a:lnTo>
                  <a:pt x="14604" y="689"/>
                </a:lnTo>
                <a:lnTo>
                  <a:pt x="14279" y="573"/>
                </a:lnTo>
                <a:lnTo>
                  <a:pt x="13949" y="466"/>
                </a:lnTo>
                <a:lnTo>
                  <a:pt x="13615" y="371"/>
                </a:lnTo>
                <a:lnTo>
                  <a:pt x="13276" y="285"/>
                </a:lnTo>
                <a:lnTo>
                  <a:pt x="12934" y="211"/>
                </a:lnTo>
                <a:lnTo>
                  <a:pt x="12587" y="147"/>
                </a:lnTo>
                <a:lnTo>
                  <a:pt x="12236" y="95"/>
                </a:lnTo>
                <a:lnTo>
                  <a:pt x="11882" y="54"/>
                </a:lnTo>
                <a:lnTo>
                  <a:pt x="11524" y="24"/>
                </a:lnTo>
                <a:lnTo>
                  <a:pt x="11164" y="6"/>
                </a:lnTo>
                <a:lnTo>
                  <a:pt x="10800" y="0"/>
                </a:lnTo>
                <a:close/>
              </a:path>
            </a:pathLst>
          </a:custGeom>
          <a:solidFill>
            <a:srgbClr val="6B7089"/>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49" name="Google Shape;1349;p31"/>
          <p:cNvSpPr/>
          <p:nvPr/>
        </p:nvSpPr>
        <p:spPr>
          <a:xfrm>
            <a:off x="6261634" y="4790150"/>
            <a:ext cx="1739342" cy="1739335"/>
          </a:xfrm>
          <a:custGeom>
            <a:avLst/>
            <a:gdLst/>
            <a:ahLst/>
            <a:cxnLst/>
            <a:rect l="l" t="t" r="r" b="b"/>
            <a:pathLst>
              <a:path w="21600" h="21600" extrusionOk="0">
                <a:moveTo>
                  <a:pt x="10800" y="0"/>
                </a:moveTo>
                <a:lnTo>
                  <a:pt x="10436" y="6"/>
                </a:lnTo>
                <a:lnTo>
                  <a:pt x="10076" y="24"/>
                </a:lnTo>
                <a:lnTo>
                  <a:pt x="9718" y="54"/>
                </a:lnTo>
                <a:lnTo>
                  <a:pt x="9364" y="95"/>
                </a:lnTo>
                <a:lnTo>
                  <a:pt x="9013" y="147"/>
                </a:lnTo>
                <a:lnTo>
                  <a:pt x="8666" y="211"/>
                </a:lnTo>
                <a:lnTo>
                  <a:pt x="8324" y="285"/>
                </a:lnTo>
                <a:lnTo>
                  <a:pt x="7985" y="371"/>
                </a:lnTo>
                <a:lnTo>
                  <a:pt x="7651" y="466"/>
                </a:lnTo>
                <a:lnTo>
                  <a:pt x="7321" y="573"/>
                </a:lnTo>
                <a:lnTo>
                  <a:pt x="6996" y="689"/>
                </a:lnTo>
                <a:lnTo>
                  <a:pt x="6675" y="816"/>
                </a:lnTo>
                <a:lnTo>
                  <a:pt x="6360" y="952"/>
                </a:lnTo>
                <a:lnTo>
                  <a:pt x="6050" y="1098"/>
                </a:lnTo>
                <a:lnTo>
                  <a:pt x="5746" y="1253"/>
                </a:lnTo>
                <a:lnTo>
                  <a:pt x="5447" y="1418"/>
                </a:lnTo>
                <a:lnTo>
                  <a:pt x="5154" y="1591"/>
                </a:lnTo>
                <a:lnTo>
                  <a:pt x="4868" y="1774"/>
                </a:lnTo>
                <a:lnTo>
                  <a:pt x="4587" y="1965"/>
                </a:lnTo>
                <a:lnTo>
                  <a:pt x="4313" y="2165"/>
                </a:lnTo>
                <a:lnTo>
                  <a:pt x="4045" y="2373"/>
                </a:lnTo>
                <a:lnTo>
                  <a:pt x="3784" y="2589"/>
                </a:lnTo>
                <a:lnTo>
                  <a:pt x="3530" y="2813"/>
                </a:lnTo>
                <a:lnTo>
                  <a:pt x="3284" y="3044"/>
                </a:lnTo>
                <a:lnTo>
                  <a:pt x="3045" y="3284"/>
                </a:lnTo>
                <a:lnTo>
                  <a:pt x="2813" y="3530"/>
                </a:lnTo>
                <a:lnTo>
                  <a:pt x="2589" y="3784"/>
                </a:lnTo>
                <a:lnTo>
                  <a:pt x="2373" y="4045"/>
                </a:lnTo>
                <a:lnTo>
                  <a:pt x="2165" y="4313"/>
                </a:lnTo>
                <a:lnTo>
                  <a:pt x="1965" y="4587"/>
                </a:lnTo>
                <a:lnTo>
                  <a:pt x="1774" y="4868"/>
                </a:lnTo>
                <a:lnTo>
                  <a:pt x="1591" y="5154"/>
                </a:lnTo>
                <a:lnTo>
                  <a:pt x="1418" y="5447"/>
                </a:lnTo>
                <a:lnTo>
                  <a:pt x="1253" y="5746"/>
                </a:lnTo>
                <a:lnTo>
                  <a:pt x="1098" y="6050"/>
                </a:lnTo>
                <a:lnTo>
                  <a:pt x="952" y="6360"/>
                </a:lnTo>
                <a:lnTo>
                  <a:pt x="816" y="6675"/>
                </a:lnTo>
                <a:lnTo>
                  <a:pt x="689" y="6996"/>
                </a:lnTo>
                <a:lnTo>
                  <a:pt x="573" y="7321"/>
                </a:lnTo>
                <a:lnTo>
                  <a:pt x="466" y="7651"/>
                </a:lnTo>
                <a:lnTo>
                  <a:pt x="371" y="7985"/>
                </a:lnTo>
                <a:lnTo>
                  <a:pt x="285" y="8324"/>
                </a:lnTo>
                <a:lnTo>
                  <a:pt x="211" y="8666"/>
                </a:lnTo>
                <a:lnTo>
                  <a:pt x="147" y="9013"/>
                </a:lnTo>
                <a:lnTo>
                  <a:pt x="95" y="9364"/>
                </a:lnTo>
                <a:lnTo>
                  <a:pt x="54" y="9718"/>
                </a:lnTo>
                <a:lnTo>
                  <a:pt x="24" y="10075"/>
                </a:lnTo>
                <a:lnTo>
                  <a:pt x="6" y="10436"/>
                </a:lnTo>
                <a:lnTo>
                  <a:pt x="0" y="10800"/>
                </a:lnTo>
                <a:lnTo>
                  <a:pt x="6" y="11164"/>
                </a:lnTo>
                <a:lnTo>
                  <a:pt x="24" y="11524"/>
                </a:lnTo>
                <a:lnTo>
                  <a:pt x="54" y="11882"/>
                </a:lnTo>
                <a:lnTo>
                  <a:pt x="95" y="12236"/>
                </a:lnTo>
                <a:lnTo>
                  <a:pt x="147" y="12587"/>
                </a:lnTo>
                <a:lnTo>
                  <a:pt x="211" y="12933"/>
                </a:lnTo>
                <a:lnTo>
                  <a:pt x="285" y="13276"/>
                </a:lnTo>
                <a:lnTo>
                  <a:pt x="371" y="13615"/>
                </a:lnTo>
                <a:lnTo>
                  <a:pt x="466" y="13949"/>
                </a:lnTo>
                <a:lnTo>
                  <a:pt x="573" y="14279"/>
                </a:lnTo>
                <a:lnTo>
                  <a:pt x="689" y="14604"/>
                </a:lnTo>
                <a:lnTo>
                  <a:pt x="816" y="14925"/>
                </a:lnTo>
                <a:lnTo>
                  <a:pt x="952" y="15240"/>
                </a:lnTo>
                <a:lnTo>
                  <a:pt x="1098" y="15550"/>
                </a:lnTo>
                <a:lnTo>
                  <a:pt x="1253" y="15854"/>
                </a:lnTo>
                <a:lnTo>
                  <a:pt x="1418" y="16153"/>
                </a:lnTo>
                <a:lnTo>
                  <a:pt x="1591" y="16446"/>
                </a:lnTo>
                <a:lnTo>
                  <a:pt x="1774" y="16732"/>
                </a:lnTo>
                <a:lnTo>
                  <a:pt x="1965" y="17013"/>
                </a:lnTo>
                <a:lnTo>
                  <a:pt x="2165" y="17287"/>
                </a:lnTo>
                <a:lnTo>
                  <a:pt x="2373" y="17555"/>
                </a:lnTo>
                <a:lnTo>
                  <a:pt x="2589" y="17816"/>
                </a:lnTo>
                <a:lnTo>
                  <a:pt x="2813" y="18070"/>
                </a:lnTo>
                <a:lnTo>
                  <a:pt x="3045" y="18316"/>
                </a:lnTo>
                <a:lnTo>
                  <a:pt x="3284" y="18556"/>
                </a:lnTo>
                <a:lnTo>
                  <a:pt x="3530" y="18787"/>
                </a:lnTo>
                <a:lnTo>
                  <a:pt x="3784" y="19011"/>
                </a:lnTo>
                <a:lnTo>
                  <a:pt x="4045" y="19227"/>
                </a:lnTo>
                <a:lnTo>
                  <a:pt x="4313" y="19435"/>
                </a:lnTo>
                <a:lnTo>
                  <a:pt x="4587" y="19635"/>
                </a:lnTo>
                <a:lnTo>
                  <a:pt x="4868" y="19826"/>
                </a:lnTo>
                <a:lnTo>
                  <a:pt x="5154" y="20009"/>
                </a:lnTo>
                <a:lnTo>
                  <a:pt x="5447" y="20182"/>
                </a:lnTo>
                <a:lnTo>
                  <a:pt x="5746" y="20347"/>
                </a:lnTo>
                <a:lnTo>
                  <a:pt x="6050" y="20502"/>
                </a:lnTo>
                <a:lnTo>
                  <a:pt x="6360" y="20648"/>
                </a:lnTo>
                <a:lnTo>
                  <a:pt x="6675" y="20784"/>
                </a:lnTo>
                <a:lnTo>
                  <a:pt x="6996" y="20911"/>
                </a:lnTo>
                <a:lnTo>
                  <a:pt x="7321" y="21027"/>
                </a:lnTo>
                <a:lnTo>
                  <a:pt x="7651" y="21134"/>
                </a:lnTo>
                <a:lnTo>
                  <a:pt x="7985" y="21229"/>
                </a:lnTo>
                <a:lnTo>
                  <a:pt x="8324" y="21315"/>
                </a:lnTo>
                <a:lnTo>
                  <a:pt x="8666" y="21389"/>
                </a:lnTo>
                <a:lnTo>
                  <a:pt x="9013" y="21453"/>
                </a:lnTo>
                <a:lnTo>
                  <a:pt x="9364" y="21505"/>
                </a:lnTo>
                <a:lnTo>
                  <a:pt x="9718" y="21546"/>
                </a:lnTo>
                <a:lnTo>
                  <a:pt x="10076" y="21576"/>
                </a:lnTo>
                <a:lnTo>
                  <a:pt x="10436" y="21594"/>
                </a:lnTo>
                <a:lnTo>
                  <a:pt x="10800" y="21600"/>
                </a:lnTo>
                <a:lnTo>
                  <a:pt x="11164" y="21594"/>
                </a:lnTo>
                <a:lnTo>
                  <a:pt x="11524" y="21576"/>
                </a:lnTo>
                <a:lnTo>
                  <a:pt x="11882" y="21546"/>
                </a:lnTo>
                <a:lnTo>
                  <a:pt x="12236" y="21505"/>
                </a:lnTo>
                <a:lnTo>
                  <a:pt x="12587" y="21453"/>
                </a:lnTo>
                <a:lnTo>
                  <a:pt x="12934" y="21389"/>
                </a:lnTo>
                <a:lnTo>
                  <a:pt x="13276" y="21315"/>
                </a:lnTo>
                <a:lnTo>
                  <a:pt x="13615" y="21229"/>
                </a:lnTo>
                <a:lnTo>
                  <a:pt x="13949" y="21134"/>
                </a:lnTo>
                <a:lnTo>
                  <a:pt x="14279" y="21027"/>
                </a:lnTo>
                <a:lnTo>
                  <a:pt x="14604" y="20911"/>
                </a:lnTo>
                <a:lnTo>
                  <a:pt x="14925" y="20784"/>
                </a:lnTo>
                <a:lnTo>
                  <a:pt x="15240" y="20648"/>
                </a:lnTo>
                <a:lnTo>
                  <a:pt x="15550" y="20502"/>
                </a:lnTo>
                <a:lnTo>
                  <a:pt x="15854" y="20347"/>
                </a:lnTo>
                <a:lnTo>
                  <a:pt x="16153" y="20182"/>
                </a:lnTo>
                <a:lnTo>
                  <a:pt x="16446" y="20009"/>
                </a:lnTo>
                <a:lnTo>
                  <a:pt x="16732" y="19826"/>
                </a:lnTo>
                <a:lnTo>
                  <a:pt x="17013" y="19635"/>
                </a:lnTo>
                <a:lnTo>
                  <a:pt x="17287" y="19435"/>
                </a:lnTo>
                <a:lnTo>
                  <a:pt x="17555" y="19227"/>
                </a:lnTo>
                <a:lnTo>
                  <a:pt x="17816" y="19011"/>
                </a:lnTo>
                <a:lnTo>
                  <a:pt x="18070" y="18787"/>
                </a:lnTo>
                <a:lnTo>
                  <a:pt x="18316" y="18556"/>
                </a:lnTo>
                <a:lnTo>
                  <a:pt x="18555" y="18316"/>
                </a:lnTo>
                <a:lnTo>
                  <a:pt x="18787" y="18070"/>
                </a:lnTo>
                <a:lnTo>
                  <a:pt x="19011" y="17816"/>
                </a:lnTo>
                <a:lnTo>
                  <a:pt x="19227" y="17555"/>
                </a:lnTo>
                <a:lnTo>
                  <a:pt x="19435" y="17287"/>
                </a:lnTo>
                <a:lnTo>
                  <a:pt x="19635" y="17013"/>
                </a:lnTo>
                <a:lnTo>
                  <a:pt x="19826" y="16732"/>
                </a:lnTo>
                <a:lnTo>
                  <a:pt x="20009" y="16446"/>
                </a:lnTo>
                <a:lnTo>
                  <a:pt x="20182" y="16153"/>
                </a:lnTo>
                <a:lnTo>
                  <a:pt x="20347" y="15854"/>
                </a:lnTo>
                <a:lnTo>
                  <a:pt x="20502" y="15550"/>
                </a:lnTo>
                <a:lnTo>
                  <a:pt x="20648" y="15240"/>
                </a:lnTo>
                <a:lnTo>
                  <a:pt x="20784" y="14925"/>
                </a:lnTo>
                <a:lnTo>
                  <a:pt x="20911" y="14604"/>
                </a:lnTo>
                <a:lnTo>
                  <a:pt x="21027" y="14279"/>
                </a:lnTo>
                <a:lnTo>
                  <a:pt x="21134" y="13949"/>
                </a:lnTo>
                <a:lnTo>
                  <a:pt x="21229" y="13615"/>
                </a:lnTo>
                <a:lnTo>
                  <a:pt x="21315" y="13276"/>
                </a:lnTo>
                <a:lnTo>
                  <a:pt x="21389" y="12933"/>
                </a:lnTo>
                <a:lnTo>
                  <a:pt x="21453" y="12587"/>
                </a:lnTo>
                <a:lnTo>
                  <a:pt x="21505" y="12236"/>
                </a:lnTo>
                <a:lnTo>
                  <a:pt x="21546" y="11882"/>
                </a:lnTo>
                <a:lnTo>
                  <a:pt x="21576" y="11524"/>
                </a:lnTo>
                <a:lnTo>
                  <a:pt x="21594" y="11164"/>
                </a:lnTo>
                <a:lnTo>
                  <a:pt x="21600" y="10800"/>
                </a:lnTo>
                <a:lnTo>
                  <a:pt x="21594" y="10436"/>
                </a:lnTo>
                <a:lnTo>
                  <a:pt x="21576" y="10075"/>
                </a:lnTo>
                <a:lnTo>
                  <a:pt x="21546" y="9718"/>
                </a:lnTo>
                <a:lnTo>
                  <a:pt x="21505" y="9364"/>
                </a:lnTo>
                <a:lnTo>
                  <a:pt x="21453" y="9013"/>
                </a:lnTo>
                <a:lnTo>
                  <a:pt x="21389" y="8666"/>
                </a:lnTo>
                <a:lnTo>
                  <a:pt x="21315" y="8324"/>
                </a:lnTo>
                <a:lnTo>
                  <a:pt x="21229" y="7985"/>
                </a:lnTo>
                <a:lnTo>
                  <a:pt x="21134" y="7651"/>
                </a:lnTo>
                <a:lnTo>
                  <a:pt x="21027" y="7321"/>
                </a:lnTo>
                <a:lnTo>
                  <a:pt x="20911" y="6996"/>
                </a:lnTo>
                <a:lnTo>
                  <a:pt x="20784" y="6675"/>
                </a:lnTo>
                <a:lnTo>
                  <a:pt x="20648" y="6360"/>
                </a:lnTo>
                <a:lnTo>
                  <a:pt x="20502" y="6050"/>
                </a:lnTo>
                <a:lnTo>
                  <a:pt x="20347" y="5746"/>
                </a:lnTo>
                <a:lnTo>
                  <a:pt x="20182" y="5447"/>
                </a:lnTo>
                <a:lnTo>
                  <a:pt x="20009" y="5154"/>
                </a:lnTo>
                <a:lnTo>
                  <a:pt x="19826" y="4868"/>
                </a:lnTo>
                <a:lnTo>
                  <a:pt x="19635" y="4587"/>
                </a:lnTo>
                <a:lnTo>
                  <a:pt x="19435" y="4313"/>
                </a:lnTo>
                <a:lnTo>
                  <a:pt x="19227" y="4045"/>
                </a:lnTo>
                <a:lnTo>
                  <a:pt x="19011" y="3784"/>
                </a:lnTo>
                <a:lnTo>
                  <a:pt x="18787" y="3530"/>
                </a:lnTo>
                <a:lnTo>
                  <a:pt x="18555" y="3284"/>
                </a:lnTo>
                <a:lnTo>
                  <a:pt x="18316" y="3044"/>
                </a:lnTo>
                <a:lnTo>
                  <a:pt x="18070" y="2813"/>
                </a:lnTo>
                <a:lnTo>
                  <a:pt x="17816" y="2589"/>
                </a:lnTo>
                <a:lnTo>
                  <a:pt x="17555" y="2373"/>
                </a:lnTo>
                <a:lnTo>
                  <a:pt x="17287" y="2165"/>
                </a:lnTo>
                <a:lnTo>
                  <a:pt x="17013" y="1965"/>
                </a:lnTo>
                <a:lnTo>
                  <a:pt x="16732" y="1774"/>
                </a:lnTo>
                <a:lnTo>
                  <a:pt x="16446" y="1591"/>
                </a:lnTo>
                <a:lnTo>
                  <a:pt x="16153" y="1418"/>
                </a:lnTo>
                <a:lnTo>
                  <a:pt x="15854" y="1253"/>
                </a:lnTo>
                <a:lnTo>
                  <a:pt x="15550" y="1098"/>
                </a:lnTo>
                <a:lnTo>
                  <a:pt x="15240" y="952"/>
                </a:lnTo>
                <a:lnTo>
                  <a:pt x="14925" y="816"/>
                </a:lnTo>
                <a:lnTo>
                  <a:pt x="14604" y="689"/>
                </a:lnTo>
                <a:lnTo>
                  <a:pt x="14279" y="573"/>
                </a:lnTo>
                <a:lnTo>
                  <a:pt x="13949" y="466"/>
                </a:lnTo>
                <a:lnTo>
                  <a:pt x="13615" y="371"/>
                </a:lnTo>
                <a:lnTo>
                  <a:pt x="13276" y="285"/>
                </a:lnTo>
                <a:lnTo>
                  <a:pt x="12934" y="211"/>
                </a:lnTo>
                <a:lnTo>
                  <a:pt x="12587" y="147"/>
                </a:lnTo>
                <a:lnTo>
                  <a:pt x="12236" y="95"/>
                </a:lnTo>
                <a:lnTo>
                  <a:pt x="11882" y="54"/>
                </a:lnTo>
                <a:lnTo>
                  <a:pt x="11524" y="24"/>
                </a:lnTo>
                <a:lnTo>
                  <a:pt x="11164" y="6"/>
                </a:lnTo>
                <a:lnTo>
                  <a:pt x="10800" y="0"/>
                </a:lnTo>
                <a:close/>
              </a:path>
            </a:pathLst>
          </a:custGeom>
          <a:solidFill>
            <a:srgbClr val="8F898D"/>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50" name="Google Shape;1350;p31"/>
          <p:cNvSpPr/>
          <p:nvPr/>
        </p:nvSpPr>
        <p:spPr>
          <a:xfrm>
            <a:off x="8647229" y="4790149"/>
            <a:ext cx="1739342" cy="1739342"/>
          </a:xfrm>
          <a:custGeom>
            <a:avLst/>
            <a:gdLst/>
            <a:ahLst/>
            <a:cxnLst/>
            <a:rect l="l" t="t" r="r" b="b"/>
            <a:pathLst>
              <a:path w="21600" h="21600" extrusionOk="0">
                <a:moveTo>
                  <a:pt x="10800" y="0"/>
                </a:moveTo>
                <a:lnTo>
                  <a:pt x="10436" y="6"/>
                </a:lnTo>
                <a:lnTo>
                  <a:pt x="10076" y="24"/>
                </a:lnTo>
                <a:lnTo>
                  <a:pt x="9718" y="54"/>
                </a:lnTo>
                <a:lnTo>
                  <a:pt x="9364" y="95"/>
                </a:lnTo>
                <a:lnTo>
                  <a:pt x="9013" y="147"/>
                </a:lnTo>
                <a:lnTo>
                  <a:pt x="8666" y="211"/>
                </a:lnTo>
                <a:lnTo>
                  <a:pt x="8324" y="285"/>
                </a:lnTo>
                <a:lnTo>
                  <a:pt x="7985" y="371"/>
                </a:lnTo>
                <a:lnTo>
                  <a:pt x="7651" y="466"/>
                </a:lnTo>
                <a:lnTo>
                  <a:pt x="7321" y="573"/>
                </a:lnTo>
                <a:lnTo>
                  <a:pt x="6996" y="689"/>
                </a:lnTo>
                <a:lnTo>
                  <a:pt x="6675" y="816"/>
                </a:lnTo>
                <a:lnTo>
                  <a:pt x="6360" y="952"/>
                </a:lnTo>
                <a:lnTo>
                  <a:pt x="6050" y="1098"/>
                </a:lnTo>
                <a:lnTo>
                  <a:pt x="5746" y="1253"/>
                </a:lnTo>
                <a:lnTo>
                  <a:pt x="5447" y="1418"/>
                </a:lnTo>
                <a:lnTo>
                  <a:pt x="5154" y="1591"/>
                </a:lnTo>
                <a:lnTo>
                  <a:pt x="4868" y="1774"/>
                </a:lnTo>
                <a:lnTo>
                  <a:pt x="4587" y="1965"/>
                </a:lnTo>
                <a:lnTo>
                  <a:pt x="4313" y="2165"/>
                </a:lnTo>
                <a:lnTo>
                  <a:pt x="4045" y="2373"/>
                </a:lnTo>
                <a:lnTo>
                  <a:pt x="3784" y="2589"/>
                </a:lnTo>
                <a:lnTo>
                  <a:pt x="3530" y="2813"/>
                </a:lnTo>
                <a:lnTo>
                  <a:pt x="3284" y="3044"/>
                </a:lnTo>
                <a:lnTo>
                  <a:pt x="3045" y="3284"/>
                </a:lnTo>
                <a:lnTo>
                  <a:pt x="2813" y="3530"/>
                </a:lnTo>
                <a:lnTo>
                  <a:pt x="2589" y="3784"/>
                </a:lnTo>
                <a:lnTo>
                  <a:pt x="2373" y="4045"/>
                </a:lnTo>
                <a:lnTo>
                  <a:pt x="2165" y="4313"/>
                </a:lnTo>
                <a:lnTo>
                  <a:pt x="1965" y="4587"/>
                </a:lnTo>
                <a:lnTo>
                  <a:pt x="1774" y="4868"/>
                </a:lnTo>
                <a:lnTo>
                  <a:pt x="1591" y="5154"/>
                </a:lnTo>
                <a:lnTo>
                  <a:pt x="1418" y="5447"/>
                </a:lnTo>
                <a:lnTo>
                  <a:pt x="1253" y="5746"/>
                </a:lnTo>
                <a:lnTo>
                  <a:pt x="1098" y="6050"/>
                </a:lnTo>
                <a:lnTo>
                  <a:pt x="952" y="6360"/>
                </a:lnTo>
                <a:lnTo>
                  <a:pt x="816" y="6675"/>
                </a:lnTo>
                <a:lnTo>
                  <a:pt x="689" y="6996"/>
                </a:lnTo>
                <a:lnTo>
                  <a:pt x="573" y="7321"/>
                </a:lnTo>
                <a:lnTo>
                  <a:pt x="466" y="7651"/>
                </a:lnTo>
                <a:lnTo>
                  <a:pt x="371" y="7985"/>
                </a:lnTo>
                <a:lnTo>
                  <a:pt x="285" y="8324"/>
                </a:lnTo>
                <a:lnTo>
                  <a:pt x="211" y="8666"/>
                </a:lnTo>
                <a:lnTo>
                  <a:pt x="147" y="9013"/>
                </a:lnTo>
                <a:lnTo>
                  <a:pt x="95" y="9364"/>
                </a:lnTo>
                <a:lnTo>
                  <a:pt x="54" y="9718"/>
                </a:lnTo>
                <a:lnTo>
                  <a:pt x="24" y="10075"/>
                </a:lnTo>
                <a:lnTo>
                  <a:pt x="6" y="10436"/>
                </a:lnTo>
                <a:lnTo>
                  <a:pt x="0" y="10800"/>
                </a:lnTo>
                <a:lnTo>
                  <a:pt x="6" y="11164"/>
                </a:lnTo>
                <a:lnTo>
                  <a:pt x="24" y="11524"/>
                </a:lnTo>
                <a:lnTo>
                  <a:pt x="54" y="11882"/>
                </a:lnTo>
                <a:lnTo>
                  <a:pt x="95" y="12236"/>
                </a:lnTo>
                <a:lnTo>
                  <a:pt x="147" y="12587"/>
                </a:lnTo>
                <a:lnTo>
                  <a:pt x="211" y="12933"/>
                </a:lnTo>
                <a:lnTo>
                  <a:pt x="285" y="13276"/>
                </a:lnTo>
                <a:lnTo>
                  <a:pt x="371" y="13615"/>
                </a:lnTo>
                <a:lnTo>
                  <a:pt x="466" y="13949"/>
                </a:lnTo>
                <a:lnTo>
                  <a:pt x="573" y="14279"/>
                </a:lnTo>
                <a:lnTo>
                  <a:pt x="689" y="14604"/>
                </a:lnTo>
                <a:lnTo>
                  <a:pt x="816" y="14925"/>
                </a:lnTo>
                <a:lnTo>
                  <a:pt x="952" y="15240"/>
                </a:lnTo>
                <a:lnTo>
                  <a:pt x="1098" y="15550"/>
                </a:lnTo>
                <a:lnTo>
                  <a:pt x="1253" y="15854"/>
                </a:lnTo>
                <a:lnTo>
                  <a:pt x="1418" y="16153"/>
                </a:lnTo>
                <a:lnTo>
                  <a:pt x="1591" y="16446"/>
                </a:lnTo>
                <a:lnTo>
                  <a:pt x="1774" y="16732"/>
                </a:lnTo>
                <a:lnTo>
                  <a:pt x="1965" y="17013"/>
                </a:lnTo>
                <a:lnTo>
                  <a:pt x="2165" y="17287"/>
                </a:lnTo>
                <a:lnTo>
                  <a:pt x="2373" y="17555"/>
                </a:lnTo>
                <a:lnTo>
                  <a:pt x="2589" y="17816"/>
                </a:lnTo>
                <a:lnTo>
                  <a:pt x="2813" y="18070"/>
                </a:lnTo>
                <a:lnTo>
                  <a:pt x="3045" y="18316"/>
                </a:lnTo>
                <a:lnTo>
                  <a:pt x="3284" y="18556"/>
                </a:lnTo>
                <a:lnTo>
                  <a:pt x="3530" y="18787"/>
                </a:lnTo>
                <a:lnTo>
                  <a:pt x="3784" y="19011"/>
                </a:lnTo>
                <a:lnTo>
                  <a:pt x="4045" y="19227"/>
                </a:lnTo>
                <a:lnTo>
                  <a:pt x="4313" y="19435"/>
                </a:lnTo>
                <a:lnTo>
                  <a:pt x="4587" y="19635"/>
                </a:lnTo>
                <a:lnTo>
                  <a:pt x="4868" y="19826"/>
                </a:lnTo>
                <a:lnTo>
                  <a:pt x="5154" y="20009"/>
                </a:lnTo>
                <a:lnTo>
                  <a:pt x="5447" y="20182"/>
                </a:lnTo>
                <a:lnTo>
                  <a:pt x="5746" y="20347"/>
                </a:lnTo>
                <a:lnTo>
                  <a:pt x="6050" y="20502"/>
                </a:lnTo>
                <a:lnTo>
                  <a:pt x="6360" y="20648"/>
                </a:lnTo>
                <a:lnTo>
                  <a:pt x="6675" y="20784"/>
                </a:lnTo>
                <a:lnTo>
                  <a:pt x="6996" y="20911"/>
                </a:lnTo>
                <a:lnTo>
                  <a:pt x="7321" y="21027"/>
                </a:lnTo>
                <a:lnTo>
                  <a:pt x="7651" y="21134"/>
                </a:lnTo>
                <a:lnTo>
                  <a:pt x="7985" y="21229"/>
                </a:lnTo>
                <a:lnTo>
                  <a:pt x="8324" y="21315"/>
                </a:lnTo>
                <a:lnTo>
                  <a:pt x="8666" y="21389"/>
                </a:lnTo>
                <a:lnTo>
                  <a:pt x="9013" y="21453"/>
                </a:lnTo>
                <a:lnTo>
                  <a:pt x="9364" y="21505"/>
                </a:lnTo>
                <a:lnTo>
                  <a:pt x="9718" y="21546"/>
                </a:lnTo>
                <a:lnTo>
                  <a:pt x="10076" y="21576"/>
                </a:lnTo>
                <a:lnTo>
                  <a:pt x="10436" y="21594"/>
                </a:lnTo>
                <a:lnTo>
                  <a:pt x="10800" y="21600"/>
                </a:lnTo>
                <a:lnTo>
                  <a:pt x="11164" y="21594"/>
                </a:lnTo>
                <a:lnTo>
                  <a:pt x="11524" y="21576"/>
                </a:lnTo>
                <a:lnTo>
                  <a:pt x="11882" y="21546"/>
                </a:lnTo>
                <a:lnTo>
                  <a:pt x="12236" y="21505"/>
                </a:lnTo>
                <a:lnTo>
                  <a:pt x="12587" y="21453"/>
                </a:lnTo>
                <a:lnTo>
                  <a:pt x="12934" y="21389"/>
                </a:lnTo>
                <a:lnTo>
                  <a:pt x="13276" y="21315"/>
                </a:lnTo>
                <a:lnTo>
                  <a:pt x="13615" y="21229"/>
                </a:lnTo>
                <a:lnTo>
                  <a:pt x="13949" y="21134"/>
                </a:lnTo>
                <a:lnTo>
                  <a:pt x="14279" y="21027"/>
                </a:lnTo>
                <a:lnTo>
                  <a:pt x="14604" y="20911"/>
                </a:lnTo>
                <a:lnTo>
                  <a:pt x="14925" y="20784"/>
                </a:lnTo>
                <a:lnTo>
                  <a:pt x="15240" y="20648"/>
                </a:lnTo>
                <a:lnTo>
                  <a:pt x="15550" y="20502"/>
                </a:lnTo>
                <a:lnTo>
                  <a:pt x="15854" y="20347"/>
                </a:lnTo>
                <a:lnTo>
                  <a:pt x="16153" y="20182"/>
                </a:lnTo>
                <a:lnTo>
                  <a:pt x="16446" y="20009"/>
                </a:lnTo>
                <a:lnTo>
                  <a:pt x="16732" y="19826"/>
                </a:lnTo>
                <a:lnTo>
                  <a:pt x="17013" y="19635"/>
                </a:lnTo>
                <a:lnTo>
                  <a:pt x="17287" y="19435"/>
                </a:lnTo>
                <a:lnTo>
                  <a:pt x="17555" y="19227"/>
                </a:lnTo>
                <a:lnTo>
                  <a:pt x="17816" y="19011"/>
                </a:lnTo>
                <a:lnTo>
                  <a:pt x="18070" y="18787"/>
                </a:lnTo>
                <a:lnTo>
                  <a:pt x="18316" y="18556"/>
                </a:lnTo>
                <a:lnTo>
                  <a:pt x="18555" y="18316"/>
                </a:lnTo>
                <a:lnTo>
                  <a:pt x="18787" y="18070"/>
                </a:lnTo>
                <a:lnTo>
                  <a:pt x="19011" y="17816"/>
                </a:lnTo>
                <a:lnTo>
                  <a:pt x="19227" y="17555"/>
                </a:lnTo>
                <a:lnTo>
                  <a:pt x="19435" y="17287"/>
                </a:lnTo>
                <a:lnTo>
                  <a:pt x="19635" y="17013"/>
                </a:lnTo>
                <a:lnTo>
                  <a:pt x="19826" y="16732"/>
                </a:lnTo>
                <a:lnTo>
                  <a:pt x="20009" y="16446"/>
                </a:lnTo>
                <a:lnTo>
                  <a:pt x="20182" y="16153"/>
                </a:lnTo>
                <a:lnTo>
                  <a:pt x="20347" y="15854"/>
                </a:lnTo>
                <a:lnTo>
                  <a:pt x="20502" y="15550"/>
                </a:lnTo>
                <a:lnTo>
                  <a:pt x="20648" y="15240"/>
                </a:lnTo>
                <a:lnTo>
                  <a:pt x="20784" y="14925"/>
                </a:lnTo>
                <a:lnTo>
                  <a:pt x="20911" y="14604"/>
                </a:lnTo>
                <a:lnTo>
                  <a:pt x="21027" y="14279"/>
                </a:lnTo>
                <a:lnTo>
                  <a:pt x="21134" y="13949"/>
                </a:lnTo>
                <a:lnTo>
                  <a:pt x="21229" y="13615"/>
                </a:lnTo>
                <a:lnTo>
                  <a:pt x="21315" y="13276"/>
                </a:lnTo>
                <a:lnTo>
                  <a:pt x="21389" y="12933"/>
                </a:lnTo>
                <a:lnTo>
                  <a:pt x="21453" y="12587"/>
                </a:lnTo>
                <a:lnTo>
                  <a:pt x="21505" y="12236"/>
                </a:lnTo>
                <a:lnTo>
                  <a:pt x="21546" y="11882"/>
                </a:lnTo>
                <a:lnTo>
                  <a:pt x="21576" y="11524"/>
                </a:lnTo>
                <a:lnTo>
                  <a:pt x="21594" y="11164"/>
                </a:lnTo>
                <a:lnTo>
                  <a:pt x="21600" y="10800"/>
                </a:lnTo>
                <a:lnTo>
                  <a:pt x="21594" y="10436"/>
                </a:lnTo>
                <a:lnTo>
                  <a:pt x="21576" y="10075"/>
                </a:lnTo>
                <a:lnTo>
                  <a:pt x="21546" y="9718"/>
                </a:lnTo>
                <a:lnTo>
                  <a:pt x="21505" y="9364"/>
                </a:lnTo>
                <a:lnTo>
                  <a:pt x="21453" y="9013"/>
                </a:lnTo>
                <a:lnTo>
                  <a:pt x="21389" y="8666"/>
                </a:lnTo>
                <a:lnTo>
                  <a:pt x="21315" y="8324"/>
                </a:lnTo>
                <a:lnTo>
                  <a:pt x="21229" y="7985"/>
                </a:lnTo>
                <a:lnTo>
                  <a:pt x="21134" y="7651"/>
                </a:lnTo>
                <a:lnTo>
                  <a:pt x="21027" y="7321"/>
                </a:lnTo>
                <a:lnTo>
                  <a:pt x="20911" y="6996"/>
                </a:lnTo>
                <a:lnTo>
                  <a:pt x="20784" y="6675"/>
                </a:lnTo>
                <a:lnTo>
                  <a:pt x="20648" y="6360"/>
                </a:lnTo>
                <a:lnTo>
                  <a:pt x="20502" y="6050"/>
                </a:lnTo>
                <a:lnTo>
                  <a:pt x="20347" y="5746"/>
                </a:lnTo>
                <a:lnTo>
                  <a:pt x="20182" y="5447"/>
                </a:lnTo>
                <a:lnTo>
                  <a:pt x="20009" y="5154"/>
                </a:lnTo>
                <a:lnTo>
                  <a:pt x="19826" y="4868"/>
                </a:lnTo>
                <a:lnTo>
                  <a:pt x="19635" y="4587"/>
                </a:lnTo>
                <a:lnTo>
                  <a:pt x="19435" y="4313"/>
                </a:lnTo>
                <a:lnTo>
                  <a:pt x="19227" y="4045"/>
                </a:lnTo>
                <a:lnTo>
                  <a:pt x="19011" y="3784"/>
                </a:lnTo>
                <a:lnTo>
                  <a:pt x="18787" y="3530"/>
                </a:lnTo>
                <a:lnTo>
                  <a:pt x="18555" y="3284"/>
                </a:lnTo>
                <a:lnTo>
                  <a:pt x="18316" y="3044"/>
                </a:lnTo>
                <a:lnTo>
                  <a:pt x="18070" y="2813"/>
                </a:lnTo>
                <a:lnTo>
                  <a:pt x="17816" y="2589"/>
                </a:lnTo>
                <a:lnTo>
                  <a:pt x="17555" y="2373"/>
                </a:lnTo>
                <a:lnTo>
                  <a:pt x="17287" y="2165"/>
                </a:lnTo>
                <a:lnTo>
                  <a:pt x="17013" y="1965"/>
                </a:lnTo>
                <a:lnTo>
                  <a:pt x="16732" y="1774"/>
                </a:lnTo>
                <a:lnTo>
                  <a:pt x="16446" y="1591"/>
                </a:lnTo>
                <a:lnTo>
                  <a:pt x="16153" y="1418"/>
                </a:lnTo>
                <a:lnTo>
                  <a:pt x="15854" y="1253"/>
                </a:lnTo>
                <a:lnTo>
                  <a:pt x="15550" y="1098"/>
                </a:lnTo>
                <a:lnTo>
                  <a:pt x="15240" y="952"/>
                </a:lnTo>
                <a:lnTo>
                  <a:pt x="14925" y="816"/>
                </a:lnTo>
                <a:lnTo>
                  <a:pt x="14604" y="689"/>
                </a:lnTo>
                <a:lnTo>
                  <a:pt x="14279" y="573"/>
                </a:lnTo>
                <a:lnTo>
                  <a:pt x="13949" y="466"/>
                </a:lnTo>
                <a:lnTo>
                  <a:pt x="13615" y="371"/>
                </a:lnTo>
                <a:lnTo>
                  <a:pt x="13276" y="285"/>
                </a:lnTo>
                <a:lnTo>
                  <a:pt x="12934" y="211"/>
                </a:lnTo>
                <a:lnTo>
                  <a:pt x="12587" y="147"/>
                </a:lnTo>
                <a:lnTo>
                  <a:pt x="12236" y="95"/>
                </a:lnTo>
                <a:lnTo>
                  <a:pt x="11882" y="54"/>
                </a:lnTo>
                <a:lnTo>
                  <a:pt x="11524" y="24"/>
                </a:lnTo>
                <a:lnTo>
                  <a:pt x="11164" y="6"/>
                </a:lnTo>
                <a:lnTo>
                  <a:pt x="10800" y="0"/>
                </a:lnTo>
                <a:close/>
              </a:path>
            </a:pathLst>
          </a:custGeom>
          <a:solidFill>
            <a:srgbClr val="614E63"/>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51" name="Google Shape;1351;p31"/>
          <p:cNvSpPr/>
          <p:nvPr/>
        </p:nvSpPr>
        <p:spPr>
          <a:xfrm>
            <a:off x="1939637" y="4940155"/>
            <a:ext cx="841041" cy="790156"/>
          </a:xfrm>
          <a:prstGeom prst="rect">
            <a:avLst/>
          </a:prstGeom>
          <a:noFill/>
          <a:ln>
            <a:noFill/>
          </a:ln>
        </p:spPr>
        <p:txBody>
          <a:bodyPr spcFirstLastPara="1" wrap="square" lIns="0" tIns="0" rIns="0" bIns="0" anchor="t" anchorCtr="0">
            <a:noAutofit/>
          </a:bodyPr>
          <a:lstStyle/>
          <a:p>
            <a:pPr algn="ctr">
              <a:buClr>
                <a:srgbClr val="FFFFFF"/>
              </a:buClr>
              <a:buSzPts val="5700"/>
            </a:pPr>
            <a:r>
              <a:rPr lang="es-ES" sz="3456" b="1" dirty="0">
                <a:solidFill>
                  <a:srgbClr val="FFFFFF"/>
                </a:solidFill>
                <a:latin typeface="Arial" panose="020B0604020202020204" pitchFamily="34" charset="0"/>
                <a:cs typeface="Arial" panose="020B0604020202020204" pitchFamily="34" charset="0"/>
              </a:rPr>
              <a:t>9</a:t>
            </a:r>
            <a:endParaRPr sz="1092" dirty="0">
              <a:latin typeface="Arial" panose="020B0604020202020204" pitchFamily="34" charset="0"/>
              <a:cs typeface="Arial" panose="020B0604020202020204" pitchFamily="34" charset="0"/>
            </a:endParaRPr>
          </a:p>
          <a:p>
            <a:pPr algn="ctr">
              <a:buClr>
                <a:srgbClr val="FFFFFF"/>
              </a:buClr>
              <a:buSzPts val="3300"/>
            </a:pPr>
            <a:r>
              <a:rPr lang="en-US" sz="2001" dirty="0" err="1">
                <a:solidFill>
                  <a:srgbClr val="FFFFFF"/>
                </a:solidFill>
                <a:latin typeface="Arial"/>
                <a:ea typeface="Arial"/>
                <a:cs typeface="Arial"/>
                <a:sym typeface="Arial"/>
              </a:rPr>
              <a:t>Marcas</a:t>
            </a:r>
            <a:endParaRPr sz="1092" dirty="0"/>
          </a:p>
        </p:txBody>
      </p:sp>
      <p:sp>
        <p:nvSpPr>
          <p:cNvPr id="1352" name="Google Shape;1352;p31"/>
          <p:cNvSpPr/>
          <p:nvPr/>
        </p:nvSpPr>
        <p:spPr>
          <a:xfrm>
            <a:off x="4165741" y="4940155"/>
            <a:ext cx="1160247" cy="790156"/>
          </a:xfrm>
          <a:prstGeom prst="rect">
            <a:avLst/>
          </a:prstGeom>
          <a:noFill/>
          <a:ln>
            <a:noFill/>
          </a:ln>
        </p:spPr>
        <p:txBody>
          <a:bodyPr spcFirstLastPara="1" wrap="square" lIns="0" tIns="0" rIns="0" bIns="0" anchor="t" anchorCtr="0">
            <a:noAutofit/>
          </a:bodyPr>
          <a:lstStyle/>
          <a:p>
            <a:pPr algn="ctr">
              <a:buClr>
                <a:srgbClr val="FFFFFF"/>
              </a:buClr>
              <a:buSzPts val="5700"/>
            </a:pPr>
            <a:r>
              <a:rPr lang="en-US" sz="3456" b="1" dirty="0">
                <a:solidFill>
                  <a:srgbClr val="FFFFFF"/>
                </a:solidFill>
                <a:latin typeface="Arial" panose="020B0604020202020204" pitchFamily="34" charset="0"/>
                <a:cs typeface="Arial" panose="020B0604020202020204" pitchFamily="34" charset="0"/>
              </a:rPr>
              <a:t>9</a:t>
            </a:r>
            <a:endParaRPr sz="1092" dirty="0">
              <a:latin typeface="Arial" panose="020B0604020202020204" pitchFamily="34" charset="0"/>
              <a:cs typeface="Arial" panose="020B0604020202020204" pitchFamily="34" charset="0"/>
            </a:endParaRPr>
          </a:p>
          <a:p>
            <a:pPr algn="ctr">
              <a:buClr>
                <a:srgbClr val="FFFFFF"/>
              </a:buClr>
              <a:buSzPts val="3300"/>
            </a:pPr>
            <a:r>
              <a:rPr lang="en-US" sz="2001" dirty="0" err="1">
                <a:solidFill>
                  <a:srgbClr val="FFFFFF"/>
                </a:solidFill>
                <a:latin typeface="Arial"/>
                <a:ea typeface="Arial"/>
                <a:cs typeface="Arial"/>
                <a:sym typeface="Arial"/>
              </a:rPr>
              <a:t>Ciudades</a:t>
            </a:r>
            <a:endParaRPr sz="1092" dirty="0"/>
          </a:p>
        </p:txBody>
      </p:sp>
      <p:sp>
        <p:nvSpPr>
          <p:cNvPr id="1353" name="Google Shape;1353;p31"/>
          <p:cNvSpPr/>
          <p:nvPr/>
        </p:nvSpPr>
        <p:spPr>
          <a:xfrm>
            <a:off x="6261862" y="4940151"/>
            <a:ext cx="1739098" cy="790135"/>
          </a:xfrm>
          <a:prstGeom prst="rect">
            <a:avLst/>
          </a:prstGeom>
          <a:noFill/>
          <a:ln>
            <a:noFill/>
          </a:ln>
        </p:spPr>
        <p:txBody>
          <a:bodyPr spcFirstLastPara="1" wrap="square" lIns="0" tIns="0" rIns="0" bIns="0" anchor="t" anchorCtr="0">
            <a:noAutofit/>
          </a:bodyPr>
          <a:lstStyle/>
          <a:p>
            <a:pPr algn="ctr">
              <a:buClr>
                <a:srgbClr val="FFFFFF"/>
              </a:buClr>
              <a:buSzPts val="5700"/>
            </a:pPr>
            <a:r>
              <a:rPr lang="en-US" sz="3456" b="1" dirty="0">
                <a:solidFill>
                  <a:srgbClr val="FFFFFF"/>
                </a:solidFill>
                <a:latin typeface="Arial" panose="020B0604020202020204" pitchFamily="34" charset="0"/>
                <a:ea typeface="Arial"/>
                <a:cs typeface="Arial" panose="020B0604020202020204" pitchFamily="34" charset="0"/>
                <a:sym typeface="Arial"/>
              </a:rPr>
              <a:t>16</a:t>
            </a:r>
            <a:endParaRPr lang="en-US" sz="1092" dirty="0">
              <a:latin typeface="Arial" panose="020B0604020202020204" pitchFamily="34" charset="0"/>
              <a:cs typeface="Arial" panose="020B0604020202020204" pitchFamily="34" charset="0"/>
            </a:endParaRPr>
          </a:p>
          <a:p>
            <a:pPr algn="ctr">
              <a:buClr>
                <a:srgbClr val="FFFFFF"/>
              </a:buClr>
              <a:buSzPts val="3300"/>
            </a:pPr>
            <a:r>
              <a:rPr lang="en-US" sz="2001" dirty="0" err="1">
                <a:solidFill>
                  <a:srgbClr val="FFFFFF"/>
                </a:solidFill>
                <a:latin typeface="Arial"/>
                <a:ea typeface="Arial"/>
                <a:cs typeface="Arial"/>
                <a:sym typeface="Arial"/>
              </a:rPr>
              <a:t>Propiedades</a:t>
            </a:r>
            <a:endParaRPr lang="en-US" sz="1092" dirty="0"/>
          </a:p>
        </p:txBody>
      </p:sp>
      <p:sp>
        <p:nvSpPr>
          <p:cNvPr id="1354" name="Google Shape;1354;p31"/>
          <p:cNvSpPr/>
          <p:nvPr/>
        </p:nvSpPr>
        <p:spPr>
          <a:xfrm>
            <a:off x="8778934" y="4940155"/>
            <a:ext cx="1476056" cy="790156"/>
          </a:xfrm>
          <a:prstGeom prst="rect">
            <a:avLst/>
          </a:prstGeom>
          <a:noFill/>
          <a:ln>
            <a:noFill/>
          </a:ln>
        </p:spPr>
        <p:txBody>
          <a:bodyPr spcFirstLastPara="1" wrap="square" lIns="0" tIns="0" rIns="0" bIns="0" anchor="t" anchorCtr="0">
            <a:noAutofit/>
          </a:bodyPr>
          <a:lstStyle/>
          <a:p>
            <a:pPr marR="17328" algn="ctr">
              <a:buClr>
                <a:srgbClr val="FFFFFF"/>
              </a:buClr>
              <a:buSzPts val="3800"/>
            </a:pPr>
            <a:r>
              <a:rPr lang="en-US" sz="2304" b="1" dirty="0">
                <a:solidFill>
                  <a:srgbClr val="FFFFFF"/>
                </a:solidFill>
                <a:latin typeface="Arial" panose="020B0604020202020204" pitchFamily="34" charset="0"/>
                <a:ea typeface="Arial"/>
                <a:cs typeface="Arial" panose="020B0604020202020204" pitchFamily="34" charset="0"/>
                <a:sym typeface="Arial"/>
              </a:rPr>
              <a:t>+</a:t>
            </a:r>
            <a:r>
              <a:rPr lang="en-US" sz="3456" b="1" dirty="0">
                <a:solidFill>
                  <a:srgbClr val="FFFFFF"/>
                </a:solidFill>
                <a:latin typeface="Arial" panose="020B0604020202020204" pitchFamily="34" charset="0"/>
                <a:ea typeface="Arial"/>
                <a:cs typeface="Arial" panose="020B0604020202020204" pitchFamily="34" charset="0"/>
                <a:sym typeface="Arial"/>
              </a:rPr>
              <a:t>3,200</a:t>
            </a:r>
            <a:endParaRPr sz="3456" dirty="0">
              <a:solidFill>
                <a:srgbClr val="000000"/>
              </a:solidFill>
              <a:latin typeface="Arial" panose="020B0604020202020204" pitchFamily="34" charset="0"/>
              <a:ea typeface="Calibri"/>
              <a:cs typeface="Arial" panose="020B0604020202020204" pitchFamily="34" charset="0"/>
              <a:sym typeface="Calibri"/>
            </a:endParaRPr>
          </a:p>
          <a:p>
            <a:pPr algn="ctr">
              <a:buClr>
                <a:srgbClr val="FFFFFF"/>
              </a:buClr>
              <a:buSzPts val="3300"/>
            </a:pPr>
            <a:r>
              <a:rPr lang="en-US" sz="2001" dirty="0" err="1">
                <a:solidFill>
                  <a:srgbClr val="FFFFFF"/>
                </a:solidFill>
                <a:latin typeface="Arial"/>
                <a:ea typeface="Arial"/>
                <a:cs typeface="Arial"/>
                <a:sym typeface="Arial"/>
              </a:rPr>
              <a:t>Habitaciones</a:t>
            </a:r>
            <a:endParaRPr sz="1092" dirty="0"/>
          </a:p>
        </p:txBody>
      </p:sp>
      <p:grpSp>
        <p:nvGrpSpPr>
          <p:cNvPr id="1355" name="Google Shape;1355;p31"/>
          <p:cNvGrpSpPr/>
          <p:nvPr/>
        </p:nvGrpSpPr>
        <p:grpSpPr>
          <a:xfrm>
            <a:off x="4471471" y="5806227"/>
            <a:ext cx="548482" cy="548372"/>
            <a:chOff x="0" y="0"/>
            <a:chExt cx="904423" cy="904240"/>
          </a:xfrm>
        </p:grpSpPr>
        <p:sp>
          <p:nvSpPr>
            <p:cNvPr id="1356" name="Google Shape;1356;p31"/>
            <p:cNvSpPr/>
            <p:nvPr/>
          </p:nvSpPr>
          <p:spPr>
            <a:xfrm>
              <a:off x="0" y="0"/>
              <a:ext cx="651002" cy="904240"/>
            </a:xfrm>
            <a:custGeom>
              <a:avLst/>
              <a:gdLst/>
              <a:ahLst/>
              <a:cxnLst/>
              <a:rect l="l" t="t" r="r" b="b"/>
              <a:pathLst>
                <a:path w="21600" h="21600" extrusionOk="0">
                  <a:moveTo>
                    <a:pt x="15004" y="0"/>
                  </a:moveTo>
                  <a:lnTo>
                    <a:pt x="13372" y="61"/>
                  </a:lnTo>
                  <a:lnTo>
                    <a:pt x="11789" y="273"/>
                  </a:lnTo>
                  <a:lnTo>
                    <a:pt x="10267" y="576"/>
                  </a:lnTo>
                  <a:lnTo>
                    <a:pt x="8813" y="971"/>
                  </a:lnTo>
                  <a:lnTo>
                    <a:pt x="7437" y="1487"/>
                  </a:lnTo>
                  <a:lnTo>
                    <a:pt x="6149" y="2093"/>
                  </a:lnTo>
                  <a:lnTo>
                    <a:pt x="4957" y="2791"/>
                  </a:lnTo>
                  <a:lnTo>
                    <a:pt x="3870" y="3580"/>
                  </a:lnTo>
                  <a:lnTo>
                    <a:pt x="2899" y="4429"/>
                  </a:lnTo>
                  <a:lnTo>
                    <a:pt x="2051" y="5370"/>
                  </a:lnTo>
                  <a:lnTo>
                    <a:pt x="1338" y="6340"/>
                  </a:lnTo>
                  <a:lnTo>
                    <a:pt x="766" y="7402"/>
                  </a:lnTo>
                  <a:lnTo>
                    <a:pt x="347" y="8494"/>
                  </a:lnTo>
                  <a:lnTo>
                    <a:pt x="88" y="9647"/>
                  </a:lnTo>
                  <a:lnTo>
                    <a:pt x="0" y="10800"/>
                  </a:lnTo>
                  <a:lnTo>
                    <a:pt x="88" y="11983"/>
                  </a:lnTo>
                  <a:lnTo>
                    <a:pt x="347" y="13136"/>
                  </a:lnTo>
                  <a:lnTo>
                    <a:pt x="766" y="14228"/>
                  </a:lnTo>
                  <a:lnTo>
                    <a:pt x="1338" y="15260"/>
                  </a:lnTo>
                  <a:lnTo>
                    <a:pt x="2051" y="16261"/>
                  </a:lnTo>
                  <a:lnTo>
                    <a:pt x="2899" y="17201"/>
                  </a:lnTo>
                  <a:lnTo>
                    <a:pt x="3870" y="18051"/>
                  </a:lnTo>
                  <a:lnTo>
                    <a:pt x="4957" y="18839"/>
                  </a:lnTo>
                  <a:lnTo>
                    <a:pt x="6149" y="19537"/>
                  </a:lnTo>
                  <a:lnTo>
                    <a:pt x="7437" y="20144"/>
                  </a:lnTo>
                  <a:lnTo>
                    <a:pt x="8813" y="20660"/>
                  </a:lnTo>
                  <a:lnTo>
                    <a:pt x="10267" y="21054"/>
                  </a:lnTo>
                  <a:lnTo>
                    <a:pt x="11789" y="21357"/>
                  </a:lnTo>
                  <a:lnTo>
                    <a:pt x="13372" y="21539"/>
                  </a:lnTo>
                  <a:lnTo>
                    <a:pt x="15004" y="21600"/>
                  </a:lnTo>
                  <a:lnTo>
                    <a:pt x="15083" y="21600"/>
                  </a:lnTo>
                  <a:lnTo>
                    <a:pt x="16708" y="21539"/>
                  </a:lnTo>
                  <a:lnTo>
                    <a:pt x="18283" y="21357"/>
                  </a:lnTo>
                  <a:lnTo>
                    <a:pt x="19798" y="21054"/>
                  </a:lnTo>
                  <a:lnTo>
                    <a:pt x="21245" y="20629"/>
                  </a:lnTo>
                  <a:lnTo>
                    <a:pt x="21406" y="20569"/>
                  </a:lnTo>
                  <a:lnTo>
                    <a:pt x="12867" y="20569"/>
                  </a:lnTo>
                  <a:lnTo>
                    <a:pt x="11286" y="20326"/>
                  </a:lnTo>
                  <a:lnTo>
                    <a:pt x="9779" y="19962"/>
                  </a:lnTo>
                  <a:lnTo>
                    <a:pt x="8356" y="19446"/>
                  </a:lnTo>
                  <a:lnTo>
                    <a:pt x="7030" y="18839"/>
                  </a:lnTo>
                  <a:lnTo>
                    <a:pt x="5812" y="18142"/>
                  </a:lnTo>
                  <a:lnTo>
                    <a:pt x="4714" y="17353"/>
                  </a:lnTo>
                  <a:lnTo>
                    <a:pt x="3747" y="16443"/>
                  </a:lnTo>
                  <a:lnTo>
                    <a:pt x="4421" y="16261"/>
                  </a:lnTo>
                  <a:lnTo>
                    <a:pt x="5326" y="16048"/>
                  </a:lnTo>
                  <a:lnTo>
                    <a:pt x="6470" y="15806"/>
                  </a:lnTo>
                  <a:lnTo>
                    <a:pt x="7463" y="15654"/>
                  </a:lnTo>
                  <a:lnTo>
                    <a:pt x="3055" y="15654"/>
                  </a:lnTo>
                  <a:lnTo>
                    <a:pt x="2303" y="14562"/>
                  </a:lnTo>
                  <a:lnTo>
                    <a:pt x="1746" y="13348"/>
                  </a:lnTo>
                  <a:lnTo>
                    <a:pt x="1401" y="12104"/>
                  </a:lnTo>
                  <a:lnTo>
                    <a:pt x="1282" y="10800"/>
                  </a:lnTo>
                  <a:lnTo>
                    <a:pt x="1414" y="9435"/>
                  </a:lnTo>
                  <a:lnTo>
                    <a:pt x="1799" y="8130"/>
                  </a:lnTo>
                  <a:lnTo>
                    <a:pt x="2419" y="6887"/>
                  </a:lnTo>
                  <a:lnTo>
                    <a:pt x="3256" y="5703"/>
                  </a:lnTo>
                  <a:lnTo>
                    <a:pt x="7493" y="5703"/>
                  </a:lnTo>
                  <a:lnTo>
                    <a:pt x="6565" y="5552"/>
                  </a:lnTo>
                  <a:lnTo>
                    <a:pt x="5488" y="5339"/>
                  </a:lnTo>
                  <a:lnTo>
                    <a:pt x="4630" y="5127"/>
                  </a:lnTo>
                  <a:lnTo>
                    <a:pt x="3982" y="4945"/>
                  </a:lnTo>
                  <a:lnTo>
                    <a:pt x="5058" y="4004"/>
                  </a:lnTo>
                  <a:lnTo>
                    <a:pt x="6280" y="3185"/>
                  </a:lnTo>
                  <a:lnTo>
                    <a:pt x="7633" y="2488"/>
                  </a:lnTo>
                  <a:lnTo>
                    <a:pt x="9104" y="1911"/>
                  </a:lnTo>
                  <a:lnTo>
                    <a:pt x="10677" y="1426"/>
                  </a:lnTo>
                  <a:lnTo>
                    <a:pt x="12340" y="1122"/>
                  </a:lnTo>
                  <a:lnTo>
                    <a:pt x="21600" y="1122"/>
                  </a:lnTo>
                  <a:lnTo>
                    <a:pt x="21195" y="971"/>
                  </a:lnTo>
                  <a:lnTo>
                    <a:pt x="19742" y="576"/>
                  </a:lnTo>
                  <a:lnTo>
                    <a:pt x="18219" y="273"/>
                  </a:lnTo>
                  <a:lnTo>
                    <a:pt x="16637" y="61"/>
                  </a:lnTo>
                  <a:lnTo>
                    <a:pt x="1500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57" name="Google Shape;1357;p31"/>
            <p:cNvSpPr/>
            <p:nvPr/>
          </p:nvSpPr>
          <p:spPr>
            <a:xfrm>
              <a:off x="516612" y="656589"/>
              <a:ext cx="335044" cy="204471"/>
            </a:xfrm>
            <a:custGeom>
              <a:avLst/>
              <a:gdLst/>
              <a:ahLst/>
              <a:cxnLst/>
              <a:rect l="l" t="t" r="r" b="b"/>
              <a:pathLst>
                <a:path w="21600" h="21600" extrusionOk="0">
                  <a:moveTo>
                    <a:pt x="17906" y="0"/>
                  </a:moveTo>
                  <a:lnTo>
                    <a:pt x="9630" y="0"/>
                  </a:lnTo>
                  <a:lnTo>
                    <a:pt x="12496" y="1207"/>
                  </a:lnTo>
                  <a:lnTo>
                    <a:pt x="14737" y="2281"/>
                  </a:lnTo>
                  <a:lnTo>
                    <a:pt x="16369" y="3354"/>
                  </a:lnTo>
                  <a:lnTo>
                    <a:pt x="17413" y="4159"/>
                  </a:lnTo>
                  <a:lnTo>
                    <a:pt x="15539" y="7916"/>
                  </a:lnTo>
                  <a:lnTo>
                    <a:pt x="13425" y="11270"/>
                  </a:lnTo>
                  <a:lnTo>
                    <a:pt x="11093" y="14221"/>
                  </a:lnTo>
                  <a:lnTo>
                    <a:pt x="8564" y="16904"/>
                  </a:lnTo>
                  <a:lnTo>
                    <a:pt x="5858" y="18917"/>
                  </a:lnTo>
                  <a:lnTo>
                    <a:pt x="2996" y="20527"/>
                  </a:lnTo>
                  <a:lnTo>
                    <a:pt x="0" y="21600"/>
                  </a:lnTo>
                  <a:lnTo>
                    <a:pt x="8287" y="21600"/>
                  </a:lnTo>
                  <a:lnTo>
                    <a:pt x="10633" y="19588"/>
                  </a:lnTo>
                  <a:lnTo>
                    <a:pt x="13124" y="16904"/>
                  </a:lnTo>
                  <a:lnTo>
                    <a:pt x="15427" y="13819"/>
                  </a:lnTo>
                  <a:lnTo>
                    <a:pt x="17526" y="10330"/>
                  </a:lnTo>
                  <a:lnTo>
                    <a:pt x="19403" y="6574"/>
                  </a:lnTo>
                  <a:lnTo>
                    <a:pt x="21040" y="2415"/>
                  </a:lnTo>
                  <a:lnTo>
                    <a:pt x="21600" y="671"/>
                  </a:lnTo>
                  <a:lnTo>
                    <a:pt x="18794" y="671"/>
                  </a:lnTo>
                  <a:lnTo>
                    <a:pt x="17906"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58" name="Google Shape;1358;p31"/>
            <p:cNvSpPr/>
            <p:nvPr/>
          </p:nvSpPr>
          <p:spPr>
            <a:xfrm>
              <a:off x="473137" y="635000"/>
              <a:ext cx="321217" cy="210820"/>
            </a:xfrm>
            <a:custGeom>
              <a:avLst/>
              <a:gdLst/>
              <a:ahLst/>
              <a:cxnLst/>
              <a:rect l="l" t="t" r="r" b="b"/>
              <a:pathLst>
                <a:path w="21600" h="21600" extrusionOk="0">
                  <a:moveTo>
                    <a:pt x="17673" y="0"/>
                  </a:moveTo>
                  <a:lnTo>
                    <a:pt x="0" y="0"/>
                  </a:lnTo>
                  <a:lnTo>
                    <a:pt x="5641" y="520"/>
                  </a:lnTo>
                  <a:lnTo>
                    <a:pt x="8122" y="911"/>
                  </a:lnTo>
                  <a:lnTo>
                    <a:pt x="10381" y="1431"/>
                  </a:lnTo>
                  <a:lnTo>
                    <a:pt x="8432" y="7287"/>
                  </a:lnTo>
                  <a:lnTo>
                    <a:pt x="6250" y="12101"/>
                  </a:lnTo>
                  <a:lnTo>
                    <a:pt x="4005" y="16135"/>
                  </a:lnTo>
                  <a:lnTo>
                    <a:pt x="1865" y="19258"/>
                  </a:lnTo>
                  <a:lnTo>
                    <a:pt x="0" y="21600"/>
                  </a:lnTo>
                  <a:lnTo>
                    <a:pt x="4072" y="21600"/>
                  </a:lnTo>
                  <a:lnTo>
                    <a:pt x="7058" y="16916"/>
                  </a:lnTo>
                  <a:lnTo>
                    <a:pt x="9183" y="12752"/>
                  </a:lnTo>
                  <a:lnTo>
                    <a:pt x="11191" y="7807"/>
                  </a:lnTo>
                  <a:lnTo>
                    <a:pt x="12968" y="2212"/>
                  </a:lnTo>
                  <a:lnTo>
                    <a:pt x="21600" y="2212"/>
                  </a:lnTo>
                  <a:lnTo>
                    <a:pt x="21415" y="2082"/>
                  </a:lnTo>
                  <a:lnTo>
                    <a:pt x="19620" y="911"/>
                  </a:lnTo>
                  <a:lnTo>
                    <a:pt x="17673"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59" name="Google Shape;1359;p31"/>
            <p:cNvSpPr/>
            <p:nvPr/>
          </p:nvSpPr>
          <p:spPr>
            <a:xfrm>
              <a:off x="804876" y="237490"/>
              <a:ext cx="99547" cy="425450"/>
            </a:xfrm>
            <a:custGeom>
              <a:avLst/>
              <a:gdLst/>
              <a:ahLst/>
              <a:cxnLst/>
              <a:rect l="l" t="t" r="r" b="b"/>
              <a:pathLst>
                <a:path w="21600" h="21600" extrusionOk="0">
                  <a:moveTo>
                    <a:pt x="9599" y="0"/>
                  </a:moveTo>
                  <a:lnTo>
                    <a:pt x="0" y="0"/>
                  </a:lnTo>
                  <a:lnTo>
                    <a:pt x="4590" y="1934"/>
                  </a:lnTo>
                  <a:lnTo>
                    <a:pt x="8271" y="4062"/>
                  </a:lnTo>
                  <a:lnTo>
                    <a:pt x="10980" y="6254"/>
                  </a:lnTo>
                  <a:lnTo>
                    <a:pt x="12652" y="8576"/>
                  </a:lnTo>
                  <a:lnTo>
                    <a:pt x="13223" y="10897"/>
                  </a:lnTo>
                  <a:lnTo>
                    <a:pt x="12385" y="13798"/>
                  </a:lnTo>
                  <a:lnTo>
                    <a:pt x="9945" y="16571"/>
                  </a:lnTo>
                  <a:lnTo>
                    <a:pt x="6015" y="19150"/>
                  </a:lnTo>
                  <a:lnTo>
                    <a:pt x="707" y="21600"/>
                  </a:lnTo>
                  <a:lnTo>
                    <a:pt x="10150" y="21600"/>
                  </a:lnTo>
                  <a:lnTo>
                    <a:pt x="16620" y="18183"/>
                  </a:lnTo>
                  <a:lnTo>
                    <a:pt x="19347" y="15797"/>
                  </a:lnTo>
                  <a:lnTo>
                    <a:pt x="21027" y="13411"/>
                  </a:lnTo>
                  <a:lnTo>
                    <a:pt x="21600" y="10897"/>
                  </a:lnTo>
                  <a:lnTo>
                    <a:pt x="21023" y="8447"/>
                  </a:lnTo>
                  <a:lnTo>
                    <a:pt x="19333" y="5996"/>
                  </a:lnTo>
                  <a:lnTo>
                    <a:pt x="16589" y="3675"/>
                  </a:lnTo>
                  <a:lnTo>
                    <a:pt x="12853" y="1483"/>
                  </a:lnTo>
                  <a:lnTo>
                    <a:pt x="9599"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0" name="Google Shape;1360;p31"/>
            <p:cNvSpPr/>
            <p:nvPr/>
          </p:nvSpPr>
          <p:spPr>
            <a:xfrm>
              <a:off x="92080" y="238759"/>
              <a:ext cx="650947" cy="416561"/>
            </a:xfrm>
            <a:custGeom>
              <a:avLst/>
              <a:gdLst/>
              <a:ahLst/>
              <a:cxnLst/>
              <a:rect l="l" t="t" r="r" b="b"/>
              <a:pathLst>
                <a:path w="21600" h="21600" extrusionOk="0">
                  <a:moveTo>
                    <a:pt x="4438" y="0"/>
                  </a:moveTo>
                  <a:lnTo>
                    <a:pt x="200" y="0"/>
                  </a:lnTo>
                  <a:lnTo>
                    <a:pt x="877" y="461"/>
                  </a:lnTo>
                  <a:lnTo>
                    <a:pt x="1790" y="988"/>
                  </a:lnTo>
                  <a:lnTo>
                    <a:pt x="2950" y="1515"/>
                  </a:lnTo>
                  <a:lnTo>
                    <a:pt x="4364" y="2041"/>
                  </a:lnTo>
                  <a:lnTo>
                    <a:pt x="4015" y="3951"/>
                  </a:lnTo>
                  <a:lnTo>
                    <a:pt x="3744" y="6059"/>
                  </a:lnTo>
                  <a:lnTo>
                    <a:pt x="3563" y="8232"/>
                  </a:lnTo>
                  <a:lnTo>
                    <a:pt x="3482" y="10537"/>
                  </a:lnTo>
                  <a:lnTo>
                    <a:pt x="3474" y="10537"/>
                  </a:lnTo>
                  <a:lnTo>
                    <a:pt x="3474" y="11063"/>
                  </a:lnTo>
                  <a:lnTo>
                    <a:pt x="3482" y="11063"/>
                  </a:lnTo>
                  <a:lnTo>
                    <a:pt x="3564" y="13368"/>
                  </a:lnTo>
                  <a:lnTo>
                    <a:pt x="3746" y="15541"/>
                  </a:lnTo>
                  <a:lnTo>
                    <a:pt x="4017" y="17583"/>
                  </a:lnTo>
                  <a:lnTo>
                    <a:pt x="4366" y="19559"/>
                  </a:lnTo>
                  <a:lnTo>
                    <a:pt x="2878" y="20085"/>
                  </a:lnTo>
                  <a:lnTo>
                    <a:pt x="1661" y="20612"/>
                  </a:lnTo>
                  <a:lnTo>
                    <a:pt x="705" y="21139"/>
                  </a:lnTo>
                  <a:lnTo>
                    <a:pt x="0" y="21600"/>
                  </a:lnTo>
                  <a:lnTo>
                    <a:pt x="4408" y="21600"/>
                  </a:lnTo>
                  <a:lnTo>
                    <a:pt x="4806" y="21468"/>
                  </a:lnTo>
                  <a:lnTo>
                    <a:pt x="6194" y="21468"/>
                  </a:lnTo>
                  <a:lnTo>
                    <a:pt x="6087" y="21139"/>
                  </a:lnTo>
                  <a:lnTo>
                    <a:pt x="7221" y="20876"/>
                  </a:lnTo>
                  <a:lnTo>
                    <a:pt x="9803" y="20612"/>
                  </a:lnTo>
                  <a:lnTo>
                    <a:pt x="11256" y="20546"/>
                  </a:lnTo>
                  <a:lnTo>
                    <a:pt x="21365" y="20546"/>
                  </a:lnTo>
                  <a:lnTo>
                    <a:pt x="21091" y="20415"/>
                  </a:lnTo>
                  <a:lnTo>
                    <a:pt x="19492" y="19756"/>
                  </a:lnTo>
                  <a:lnTo>
                    <a:pt x="19565" y="19361"/>
                  </a:lnTo>
                  <a:lnTo>
                    <a:pt x="18239" y="19361"/>
                  </a:lnTo>
                  <a:lnTo>
                    <a:pt x="17635" y="19229"/>
                  </a:lnTo>
                  <a:lnTo>
                    <a:pt x="5625" y="19229"/>
                  </a:lnTo>
                  <a:lnTo>
                    <a:pt x="5276" y="17320"/>
                  </a:lnTo>
                  <a:lnTo>
                    <a:pt x="5007" y="15278"/>
                  </a:lnTo>
                  <a:lnTo>
                    <a:pt x="4831" y="13105"/>
                  </a:lnTo>
                  <a:lnTo>
                    <a:pt x="4764" y="10932"/>
                  </a:lnTo>
                  <a:lnTo>
                    <a:pt x="4768" y="10537"/>
                  </a:lnTo>
                  <a:lnTo>
                    <a:pt x="4831" y="8495"/>
                  </a:lnTo>
                  <a:lnTo>
                    <a:pt x="5007" y="6322"/>
                  </a:lnTo>
                  <a:lnTo>
                    <a:pt x="5276" y="4280"/>
                  </a:lnTo>
                  <a:lnTo>
                    <a:pt x="5626" y="2437"/>
                  </a:lnTo>
                  <a:lnTo>
                    <a:pt x="17773" y="2437"/>
                  </a:lnTo>
                  <a:lnTo>
                    <a:pt x="18260" y="2305"/>
                  </a:lnTo>
                  <a:lnTo>
                    <a:pt x="19583" y="2305"/>
                  </a:lnTo>
                  <a:lnTo>
                    <a:pt x="19521" y="1976"/>
                  </a:lnTo>
                  <a:lnTo>
                    <a:pt x="20955" y="1449"/>
                  </a:lnTo>
                  <a:lnTo>
                    <a:pt x="21600" y="1120"/>
                  </a:lnTo>
                  <a:lnTo>
                    <a:pt x="11256" y="1120"/>
                  </a:lnTo>
                  <a:lnTo>
                    <a:pt x="9799" y="1054"/>
                  </a:lnTo>
                  <a:lnTo>
                    <a:pt x="8453" y="922"/>
                  </a:lnTo>
                  <a:lnTo>
                    <a:pt x="7216" y="724"/>
                  </a:lnTo>
                  <a:lnTo>
                    <a:pt x="6087" y="461"/>
                  </a:lnTo>
                  <a:lnTo>
                    <a:pt x="6194" y="132"/>
                  </a:lnTo>
                  <a:lnTo>
                    <a:pt x="4810" y="132"/>
                  </a:lnTo>
                  <a:lnTo>
                    <a:pt x="4438"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1" name="Google Shape;1361;p31"/>
            <p:cNvSpPr/>
            <p:nvPr/>
          </p:nvSpPr>
          <p:spPr>
            <a:xfrm>
              <a:off x="473137" y="48260"/>
              <a:ext cx="325304" cy="212090"/>
            </a:xfrm>
            <a:custGeom>
              <a:avLst/>
              <a:gdLst/>
              <a:ahLst/>
              <a:cxnLst/>
              <a:rect l="l" t="t" r="r" b="b"/>
              <a:pathLst>
                <a:path w="21600" h="21600" extrusionOk="0">
                  <a:moveTo>
                    <a:pt x="4025" y="0"/>
                  </a:moveTo>
                  <a:lnTo>
                    <a:pt x="0" y="0"/>
                  </a:lnTo>
                  <a:lnTo>
                    <a:pt x="1854" y="2328"/>
                  </a:lnTo>
                  <a:lnTo>
                    <a:pt x="3982" y="5562"/>
                  </a:lnTo>
                  <a:lnTo>
                    <a:pt x="6213" y="9442"/>
                  </a:lnTo>
                  <a:lnTo>
                    <a:pt x="8377" y="14357"/>
                  </a:lnTo>
                  <a:lnTo>
                    <a:pt x="10304" y="20177"/>
                  </a:lnTo>
                  <a:lnTo>
                    <a:pt x="8055" y="20695"/>
                  </a:lnTo>
                  <a:lnTo>
                    <a:pt x="5591" y="21083"/>
                  </a:lnTo>
                  <a:lnTo>
                    <a:pt x="0" y="21600"/>
                  </a:lnTo>
                  <a:lnTo>
                    <a:pt x="17921" y="21600"/>
                  </a:lnTo>
                  <a:lnTo>
                    <a:pt x="18953" y="21083"/>
                  </a:lnTo>
                  <a:lnTo>
                    <a:pt x="20745" y="20048"/>
                  </a:lnTo>
                  <a:lnTo>
                    <a:pt x="21600" y="19531"/>
                  </a:lnTo>
                  <a:lnTo>
                    <a:pt x="12855" y="19531"/>
                  </a:lnTo>
                  <a:lnTo>
                    <a:pt x="11301" y="14486"/>
                  </a:lnTo>
                  <a:lnTo>
                    <a:pt x="9550" y="9959"/>
                  </a:lnTo>
                  <a:lnTo>
                    <a:pt x="7685" y="5950"/>
                  </a:lnTo>
                  <a:lnTo>
                    <a:pt x="5788" y="2716"/>
                  </a:lnTo>
                  <a:lnTo>
                    <a:pt x="402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2" name="Google Shape;1362;p31"/>
            <p:cNvSpPr/>
            <p:nvPr/>
          </p:nvSpPr>
          <p:spPr>
            <a:xfrm>
              <a:off x="532495" y="46990"/>
              <a:ext cx="316618" cy="193040"/>
            </a:xfrm>
            <a:custGeom>
              <a:avLst/>
              <a:gdLst/>
              <a:ahLst/>
              <a:cxnLst/>
              <a:rect l="l" t="t" r="r" b="b"/>
              <a:pathLst>
                <a:path w="21600" h="21600" extrusionOk="0">
                  <a:moveTo>
                    <a:pt x="8085" y="0"/>
                  </a:moveTo>
                  <a:lnTo>
                    <a:pt x="0" y="0"/>
                  </a:lnTo>
                  <a:lnTo>
                    <a:pt x="3389" y="1421"/>
                  </a:lnTo>
                  <a:lnTo>
                    <a:pt x="6599" y="3553"/>
                  </a:lnTo>
                  <a:lnTo>
                    <a:pt x="9600" y="6253"/>
                  </a:lnTo>
                  <a:lnTo>
                    <a:pt x="12365" y="9521"/>
                  </a:lnTo>
                  <a:lnTo>
                    <a:pt x="14866" y="13358"/>
                  </a:lnTo>
                  <a:lnTo>
                    <a:pt x="17075" y="17621"/>
                  </a:lnTo>
                  <a:lnTo>
                    <a:pt x="15802" y="18474"/>
                  </a:lnTo>
                  <a:lnTo>
                    <a:pt x="14067" y="19468"/>
                  </a:lnTo>
                  <a:lnTo>
                    <a:pt x="11857" y="20605"/>
                  </a:lnTo>
                  <a:lnTo>
                    <a:pt x="9159" y="21600"/>
                  </a:lnTo>
                  <a:lnTo>
                    <a:pt x="18143" y="21600"/>
                  </a:lnTo>
                  <a:lnTo>
                    <a:pt x="18582" y="21316"/>
                  </a:lnTo>
                  <a:lnTo>
                    <a:pt x="21600" y="21316"/>
                  </a:lnTo>
                  <a:lnTo>
                    <a:pt x="21155" y="19895"/>
                  </a:lnTo>
                  <a:lnTo>
                    <a:pt x="19413" y="15489"/>
                  </a:lnTo>
                  <a:lnTo>
                    <a:pt x="17416" y="11511"/>
                  </a:lnTo>
                  <a:lnTo>
                    <a:pt x="15182" y="7816"/>
                  </a:lnTo>
                  <a:lnTo>
                    <a:pt x="12731" y="4547"/>
                  </a:lnTo>
                  <a:lnTo>
                    <a:pt x="10081" y="1705"/>
                  </a:lnTo>
                  <a:lnTo>
                    <a:pt x="808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3" name="Google Shape;1363;p31"/>
            <p:cNvSpPr/>
            <p:nvPr/>
          </p:nvSpPr>
          <p:spPr>
            <a:xfrm>
              <a:off x="236903" y="46989"/>
              <a:ext cx="470751" cy="814071"/>
            </a:xfrm>
            <a:custGeom>
              <a:avLst/>
              <a:gdLst/>
              <a:ahLst/>
              <a:cxnLst/>
              <a:rect l="l" t="t" r="r" b="b"/>
              <a:pathLst>
                <a:path w="21600" h="21600" extrusionOk="0">
                  <a:moveTo>
                    <a:pt x="20434" y="6268"/>
                  </a:moveTo>
                  <a:lnTo>
                    <a:pt x="18604" y="6268"/>
                  </a:lnTo>
                  <a:lnTo>
                    <a:pt x="19095" y="7245"/>
                  </a:lnTo>
                  <a:lnTo>
                    <a:pt x="19474" y="8290"/>
                  </a:lnTo>
                  <a:lnTo>
                    <a:pt x="19721" y="9435"/>
                  </a:lnTo>
                  <a:lnTo>
                    <a:pt x="19810" y="10480"/>
                  </a:lnTo>
                  <a:lnTo>
                    <a:pt x="19815" y="10682"/>
                  </a:lnTo>
                  <a:lnTo>
                    <a:pt x="19719" y="11828"/>
                  </a:lnTo>
                  <a:lnTo>
                    <a:pt x="19466" y="12973"/>
                  </a:lnTo>
                  <a:lnTo>
                    <a:pt x="19079" y="14018"/>
                  </a:lnTo>
                  <a:lnTo>
                    <a:pt x="18576" y="14995"/>
                  </a:lnTo>
                  <a:lnTo>
                    <a:pt x="20409" y="14995"/>
                  </a:lnTo>
                  <a:lnTo>
                    <a:pt x="20813" y="14187"/>
                  </a:lnTo>
                  <a:lnTo>
                    <a:pt x="21207" y="13108"/>
                  </a:lnTo>
                  <a:lnTo>
                    <a:pt x="21471" y="11963"/>
                  </a:lnTo>
                  <a:lnTo>
                    <a:pt x="21589" y="10749"/>
                  </a:lnTo>
                  <a:lnTo>
                    <a:pt x="21600" y="10749"/>
                  </a:lnTo>
                  <a:lnTo>
                    <a:pt x="21600" y="10480"/>
                  </a:lnTo>
                  <a:lnTo>
                    <a:pt x="21589" y="10480"/>
                  </a:lnTo>
                  <a:lnTo>
                    <a:pt x="21475" y="9267"/>
                  </a:lnTo>
                  <a:lnTo>
                    <a:pt x="21220" y="8155"/>
                  </a:lnTo>
                  <a:lnTo>
                    <a:pt x="20840" y="7076"/>
                  </a:lnTo>
                  <a:lnTo>
                    <a:pt x="20434" y="6268"/>
                  </a:lnTo>
                  <a:close/>
                  <a:moveTo>
                    <a:pt x="17931" y="6335"/>
                  </a:moveTo>
                  <a:lnTo>
                    <a:pt x="1134" y="6335"/>
                  </a:lnTo>
                  <a:lnTo>
                    <a:pt x="2824" y="6470"/>
                  </a:lnTo>
                  <a:lnTo>
                    <a:pt x="4682" y="6571"/>
                  </a:lnTo>
                  <a:lnTo>
                    <a:pt x="6713" y="6638"/>
                  </a:lnTo>
                  <a:lnTo>
                    <a:pt x="8919" y="6672"/>
                  </a:lnTo>
                  <a:lnTo>
                    <a:pt x="8919" y="14591"/>
                  </a:lnTo>
                  <a:lnTo>
                    <a:pt x="6719" y="14625"/>
                  </a:lnTo>
                  <a:lnTo>
                    <a:pt x="4690" y="14692"/>
                  </a:lnTo>
                  <a:lnTo>
                    <a:pt x="2829" y="14793"/>
                  </a:lnTo>
                  <a:lnTo>
                    <a:pt x="1133" y="14928"/>
                  </a:lnTo>
                  <a:lnTo>
                    <a:pt x="17740" y="14928"/>
                  </a:lnTo>
                  <a:lnTo>
                    <a:pt x="16905" y="14861"/>
                  </a:lnTo>
                  <a:lnTo>
                    <a:pt x="15060" y="14726"/>
                  </a:lnTo>
                  <a:lnTo>
                    <a:pt x="13039" y="14625"/>
                  </a:lnTo>
                  <a:lnTo>
                    <a:pt x="10839" y="14591"/>
                  </a:lnTo>
                  <a:lnTo>
                    <a:pt x="10839" y="6672"/>
                  </a:lnTo>
                  <a:lnTo>
                    <a:pt x="13043" y="6638"/>
                  </a:lnTo>
                  <a:lnTo>
                    <a:pt x="16921" y="6436"/>
                  </a:lnTo>
                  <a:lnTo>
                    <a:pt x="17931" y="6335"/>
                  </a:lnTo>
                  <a:close/>
                  <a:moveTo>
                    <a:pt x="10839" y="34"/>
                  </a:moveTo>
                  <a:lnTo>
                    <a:pt x="8919" y="34"/>
                  </a:lnTo>
                  <a:lnTo>
                    <a:pt x="8919" y="5661"/>
                  </a:lnTo>
                  <a:lnTo>
                    <a:pt x="10839" y="5661"/>
                  </a:lnTo>
                  <a:lnTo>
                    <a:pt x="10839" y="34"/>
                  </a:lnTo>
                  <a:close/>
                  <a:moveTo>
                    <a:pt x="10839" y="15602"/>
                  </a:moveTo>
                  <a:lnTo>
                    <a:pt x="8919" y="15602"/>
                  </a:lnTo>
                  <a:lnTo>
                    <a:pt x="8919" y="21196"/>
                  </a:lnTo>
                  <a:lnTo>
                    <a:pt x="10839" y="21196"/>
                  </a:lnTo>
                  <a:lnTo>
                    <a:pt x="10839" y="15602"/>
                  </a:lnTo>
                  <a:close/>
                  <a:moveTo>
                    <a:pt x="13563" y="0"/>
                  </a:moveTo>
                  <a:lnTo>
                    <a:pt x="6195" y="0"/>
                  </a:lnTo>
                  <a:lnTo>
                    <a:pt x="4911" y="741"/>
                  </a:lnTo>
                  <a:lnTo>
                    <a:pt x="3593" y="1617"/>
                  </a:lnTo>
                  <a:lnTo>
                    <a:pt x="2297" y="2628"/>
                  </a:lnTo>
                  <a:lnTo>
                    <a:pt x="1082" y="3808"/>
                  </a:lnTo>
                  <a:lnTo>
                    <a:pt x="6" y="5156"/>
                  </a:lnTo>
                  <a:lnTo>
                    <a:pt x="1921" y="5156"/>
                  </a:lnTo>
                  <a:lnTo>
                    <a:pt x="3106" y="3808"/>
                  </a:lnTo>
                  <a:lnTo>
                    <a:pt x="4606" y="2527"/>
                  </a:lnTo>
                  <a:lnTo>
                    <a:pt x="6154" y="1483"/>
                  </a:lnTo>
                  <a:lnTo>
                    <a:pt x="7632" y="640"/>
                  </a:lnTo>
                  <a:lnTo>
                    <a:pt x="8919" y="34"/>
                  </a:lnTo>
                  <a:lnTo>
                    <a:pt x="13621" y="34"/>
                  </a:lnTo>
                  <a:lnTo>
                    <a:pt x="13563" y="0"/>
                  </a:lnTo>
                  <a:close/>
                  <a:moveTo>
                    <a:pt x="1921" y="16074"/>
                  </a:moveTo>
                  <a:lnTo>
                    <a:pt x="0" y="16074"/>
                  </a:lnTo>
                  <a:lnTo>
                    <a:pt x="1216" y="17556"/>
                  </a:lnTo>
                  <a:lnTo>
                    <a:pt x="2598" y="18837"/>
                  </a:lnTo>
                  <a:lnTo>
                    <a:pt x="4065" y="19949"/>
                  </a:lnTo>
                  <a:lnTo>
                    <a:pt x="5534" y="20859"/>
                  </a:lnTo>
                  <a:lnTo>
                    <a:pt x="6924" y="21600"/>
                  </a:lnTo>
                  <a:lnTo>
                    <a:pt x="12834" y="21600"/>
                  </a:lnTo>
                  <a:lnTo>
                    <a:pt x="13618" y="21196"/>
                  </a:lnTo>
                  <a:lnTo>
                    <a:pt x="8919" y="21196"/>
                  </a:lnTo>
                  <a:lnTo>
                    <a:pt x="7632" y="20589"/>
                  </a:lnTo>
                  <a:lnTo>
                    <a:pt x="6154" y="19747"/>
                  </a:lnTo>
                  <a:lnTo>
                    <a:pt x="4606" y="18702"/>
                  </a:lnTo>
                  <a:lnTo>
                    <a:pt x="3106" y="17422"/>
                  </a:lnTo>
                  <a:lnTo>
                    <a:pt x="1921" y="16074"/>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364" name="Google Shape;1364;p31"/>
          <p:cNvSpPr/>
          <p:nvPr/>
        </p:nvSpPr>
        <p:spPr>
          <a:xfrm>
            <a:off x="6976539" y="6018559"/>
            <a:ext cx="66427" cy="79712"/>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5" name="Google Shape;1365;p31"/>
          <p:cNvSpPr/>
          <p:nvPr/>
        </p:nvSpPr>
        <p:spPr>
          <a:xfrm>
            <a:off x="6976539" y="6237764"/>
            <a:ext cx="66427" cy="79712"/>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6" name="Google Shape;1366;p31"/>
          <p:cNvSpPr/>
          <p:nvPr/>
        </p:nvSpPr>
        <p:spPr>
          <a:xfrm>
            <a:off x="6976539" y="6124846"/>
            <a:ext cx="66427" cy="79712"/>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7" name="Google Shape;1367;p31"/>
          <p:cNvSpPr/>
          <p:nvPr/>
        </p:nvSpPr>
        <p:spPr>
          <a:xfrm>
            <a:off x="7076175" y="6018559"/>
            <a:ext cx="66427" cy="79712"/>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8" name="Google Shape;1368;p31"/>
          <p:cNvSpPr/>
          <p:nvPr/>
        </p:nvSpPr>
        <p:spPr>
          <a:xfrm>
            <a:off x="7076175" y="6124846"/>
            <a:ext cx="66427" cy="79712"/>
          </a:xfrm>
          <a:prstGeom prst="rect">
            <a:avLst/>
          </a:pr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69" name="Google Shape;1369;p31"/>
          <p:cNvSpPr/>
          <p:nvPr/>
        </p:nvSpPr>
        <p:spPr>
          <a:xfrm>
            <a:off x="6941430" y="5794491"/>
            <a:ext cx="98502" cy="93663"/>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0" name="Google Shape;1370;p31"/>
          <p:cNvSpPr/>
          <p:nvPr/>
        </p:nvSpPr>
        <p:spPr>
          <a:xfrm>
            <a:off x="7060125" y="5766947"/>
            <a:ext cx="98527" cy="93745"/>
          </a:xfrm>
          <a:prstGeom prst="rect">
            <a:avLst/>
          </a:pr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1" name="Google Shape;1371;p31"/>
          <p:cNvSpPr/>
          <p:nvPr/>
        </p:nvSpPr>
        <p:spPr>
          <a:xfrm>
            <a:off x="7182115" y="5790105"/>
            <a:ext cx="98597" cy="93771"/>
          </a:xfrm>
          <a:prstGeom prst="rect">
            <a:avLst/>
          </a:pr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nvGrpSpPr>
          <p:cNvPr id="1372" name="Google Shape;1372;p31"/>
          <p:cNvGrpSpPr/>
          <p:nvPr/>
        </p:nvGrpSpPr>
        <p:grpSpPr>
          <a:xfrm>
            <a:off x="6890188" y="5905643"/>
            <a:ext cx="482232" cy="524841"/>
            <a:chOff x="0" y="0"/>
            <a:chExt cx="795181" cy="865441"/>
          </a:xfrm>
        </p:grpSpPr>
        <p:sp>
          <p:nvSpPr>
            <p:cNvPr id="1373" name="Google Shape;1373;p31"/>
            <p:cNvSpPr/>
            <p:nvPr/>
          </p:nvSpPr>
          <p:spPr>
            <a:xfrm>
              <a:off x="0" y="219061"/>
              <a:ext cx="722674" cy="646380"/>
            </a:xfrm>
            <a:custGeom>
              <a:avLst/>
              <a:gdLst/>
              <a:ahLst/>
              <a:cxnLst/>
              <a:rect l="l" t="t" r="r" b="b"/>
              <a:pathLst>
                <a:path w="21600" h="21600" extrusionOk="0">
                  <a:moveTo>
                    <a:pt x="17251" y="0"/>
                  </a:moveTo>
                  <a:lnTo>
                    <a:pt x="16148" y="0"/>
                  </a:lnTo>
                  <a:lnTo>
                    <a:pt x="16368" y="246"/>
                  </a:lnTo>
                  <a:lnTo>
                    <a:pt x="16368" y="3294"/>
                  </a:lnTo>
                  <a:lnTo>
                    <a:pt x="16908" y="3294"/>
                  </a:lnTo>
                  <a:lnTo>
                    <a:pt x="15572" y="4123"/>
                  </a:lnTo>
                  <a:lnTo>
                    <a:pt x="14521" y="5345"/>
                  </a:lnTo>
                  <a:lnTo>
                    <a:pt x="13833" y="6874"/>
                  </a:lnTo>
                  <a:lnTo>
                    <a:pt x="13586" y="8624"/>
                  </a:lnTo>
                  <a:lnTo>
                    <a:pt x="13753" y="10044"/>
                  </a:lnTo>
                  <a:lnTo>
                    <a:pt x="14170" y="11757"/>
                  </a:lnTo>
                  <a:lnTo>
                    <a:pt x="14708" y="13509"/>
                  </a:lnTo>
                  <a:lnTo>
                    <a:pt x="15240" y="15047"/>
                  </a:lnTo>
                  <a:lnTo>
                    <a:pt x="15877" y="16734"/>
                  </a:lnTo>
                  <a:lnTo>
                    <a:pt x="16519" y="18300"/>
                  </a:lnTo>
                  <a:lnTo>
                    <a:pt x="0" y="18300"/>
                  </a:lnTo>
                  <a:lnTo>
                    <a:pt x="0" y="19398"/>
                  </a:lnTo>
                  <a:lnTo>
                    <a:pt x="17016" y="19398"/>
                  </a:lnTo>
                  <a:lnTo>
                    <a:pt x="17692" y="20670"/>
                  </a:lnTo>
                  <a:lnTo>
                    <a:pt x="18169" y="21324"/>
                  </a:lnTo>
                  <a:lnTo>
                    <a:pt x="18485" y="21565"/>
                  </a:lnTo>
                  <a:lnTo>
                    <a:pt x="18677" y="21600"/>
                  </a:lnTo>
                  <a:lnTo>
                    <a:pt x="18965" y="21514"/>
                  </a:lnTo>
                  <a:lnTo>
                    <a:pt x="19505" y="20915"/>
                  </a:lnTo>
                  <a:lnTo>
                    <a:pt x="19806" y="20362"/>
                  </a:lnTo>
                  <a:lnTo>
                    <a:pt x="18676" y="20362"/>
                  </a:lnTo>
                  <a:lnTo>
                    <a:pt x="18199" y="19543"/>
                  </a:lnTo>
                  <a:lnTo>
                    <a:pt x="17592" y="18261"/>
                  </a:lnTo>
                  <a:lnTo>
                    <a:pt x="16916" y="16656"/>
                  </a:lnTo>
                  <a:lnTo>
                    <a:pt x="16229" y="14865"/>
                  </a:lnTo>
                  <a:lnTo>
                    <a:pt x="15592" y="13027"/>
                  </a:lnTo>
                  <a:lnTo>
                    <a:pt x="15063" y="11282"/>
                  </a:lnTo>
                  <a:lnTo>
                    <a:pt x="14702" y="9768"/>
                  </a:lnTo>
                  <a:lnTo>
                    <a:pt x="14569" y="8624"/>
                  </a:lnTo>
                  <a:lnTo>
                    <a:pt x="14778" y="7174"/>
                  </a:lnTo>
                  <a:lnTo>
                    <a:pt x="15362" y="5913"/>
                  </a:lnTo>
                  <a:lnTo>
                    <a:pt x="16252" y="4918"/>
                  </a:lnTo>
                  <a:lnTo>
                    <a:pt x="17379" y="4265"/>
                  </a:lnTo>
                  <a:lnTo>
                    <a:pt x="18676" y="4031"/>
                  </a:lnTo>
                  <a:lnTo>
                    <a:pt x="21600" y="4031"/>
                  </a:lnTo>
                  <a:lnTo>
                    <a:pt x="20741" y="3427"/>
                  </a:lnTo>
                  <a:lnTo>
                    <a:pt x="19805" y="3135"/>
                  </a:lnTo>
                  <a:lnTo>
                    <a:pt x="17350" y="3135"/>
                  </a:lnTo>
                  <a:lnTo>
                    <a:pt x="17350" y="550"/>
                  </a:lnTo>
                  <a:lnTo>
                    <a:pt x="17251"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4" name="Google Shape;1374;p31"/>
            <p:cNvSpPr/>
            <p:nvPr/>
          </p:nvSpPr>
          <p:spPr>
            <a:xfrm>
              <a:off x="624860" y="339675"/>
              <a:ext cx="170321" cy="488710"/>
            </a:xfrm>
            <a:custGeom>
              <a:avLst/>
              <a:gdLst/>
              <a:ahLst/>
              <a:cxnLst/>
              <a:rect l="l" t="t" r="r" b="b"/>
              <a:pathLst>
                <a:path w="21600" h="21600" extrusionOk="0">
                  <a:moveTo>
                    <a:pt x="12405" y="0"/>
                  </a:moveTo>
                  <a:lnTo>
                    <a:pt x="0" y="0"/>
                  </a:lnTo>
                  <a:lnTo>
                    <a:pt x="5504" y="310"/>
                  </a:lnTo>
                  <a:lnTo>
                    <a:pt x="10288" y="1174"/>
                  </a:lnTo>
                  <a:lnTo>
                    <a:pt x="14064" y="2490"/>
                  </a:lnTo>
                  <a:lnTo>
                    <a:pt x="16541" y="4157"/>
                  </a:lnTo>
                  <a:lnTo>
                    <a:pt x="17432" y="6076"/>
                  </a:lnTo>
                  <a:lnTo>
                    <a:pt x="16865" y="7589"/>
                  </a:lnTo>
                  <a:lnTo>
                    <a:pt x="15334" y="9591"/>
                  </a:lnTo>
                  <a:lnTo>
                    <a:pt x="13090" y="11900"/>
                  </a:lnTo>
                  <a:lnTo>
                    <a:pt x="10385" y="14330"/>
                  </a:lnTo>
                  <a:lnTo>
                    <a:pt x="7471" y="16699"/>
                  </a:lnTo>
                  <a:lnTo>
                    <a:pt x="4601" y="18822"/>
                  </a:lnTo>
                  <a:lnTo>
                    <a:pt x="2027" y="20517"/>
                  </a:lnTo>
                  <a:lnTo>
                    <a:pt x="0" y="21600"/>
                  </a:lnTo>
                  <a:lnTo>
                    <a:pt x="4793" y="21600"/>
                  </a:lnTo>
                  <a:lnTo>
                    <a:pt x="12894" y="15988"/>
                  </a:lnTo>
                  <a:lnTo>
                    <a:pt x="16840" y="12536"/>
                  </a:lnTo>
                  <a:lnTo>
                    <a:pt x="19123" y="10219"/>
                  </a:lnTo>
                  <a:lnTo>
                    <a:pt x="20891" y="7954"/>
                  </a:lnTo>
                  <a:lnTo>
                    <a:pt x="21600" y="6075"/>
                  </a:lnTo>
                  <a:lnTo>
                    <a:pt x="20656" y="3873"/>
                  </a:lnTo>
                  <a:lnTo>
                    <a:pt x="18012" y="1929"/>
                  </a:lnTo>
                  <a:lnTo>
                    <a:pt x="13952" y="339"/>
                  </a:lnTo>
                  <a:lnTo>
                    <a:pt x="12405"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5" name="Google Shape;1375;p31"/>
            <p:cNvSpPr/>
            <p:nvPr/>
          </p:nvSpPr>
          <p:spPr>
            <a:xfrm>
              <a:off x="76678" y="153325"/>
              <a:ext cx="32848" cy="613375"/>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6" name="Google Shape;1376;p31"/>
            <p:cNvSpPr/>
            <p:nvPr/>
          </p:nvSpPr>
          <p:spPr>
            <a:xfrm>
              <a:off x="470969" y="186193"/>
              <a:ext cx="106194" cy="131442"/>
            </a:xfrm>
            <a:custGeom>
              <a:avLst/>
              <a:gdLst/>
              <a:ahLst/>
              <a:cxnLst/>
              <a:rect l="l" t="t" r="r" b="b"/>
              <a:pathLst>
                <a:path w="21600" h="21600" extrusionOk="0">
                  <a:moveTo>
                    <a:pt x="12247" y="0"/>
                  </a:moveTo>
                  <a:lnTo>
                    <a:pt x="10031" y="0"/>
                  </a:lnTo>
                  <a:lnTo>
                    <a:pt x="6132" y="638"/>
                  </a:lnTo>
                  <a:lnTo>
                    <a:pt x="2942" y="2377"/>
                  </a:lnTo>
                  <a:lnTo>
                    <a:pt x="790" y="4954"/>
                  </a:lnTo>
                  <a:lnTo>
                    <a:pt x="0" y="8106"/>
                  </a:lnTo>
                  <a:lnTo>
                    <a:pt x="0" y="21600"/>
                  </a:lnTo>
                  <a:lnTo>
                    <a:pt x="6683" y="21600"/>
                  </a:lnTo>
                  <a:lnTo>
                    <a:pt x="6683" y="6613"/>
                  </a:lnTo>
                  <a:lnTo>
                    <a:pt x="8187" y="5401"/>
                  </a:lnTo>
                  <a:lnTo>
                    <a:pt x="21600" y="5401"/>
                  </a:lnTo>
                  <a:lnTo>
                    <a:pt x="21488" y="4954"/>
                  </a:lnTo>
                  <a:lnTo>
                    <a:pt x="19336" y="2377"/>
                  </a:lnTo>
                  <a:lnTo>
                    <a:pt x="16147" y="638"/>
                  </a:lnTo>
                  <a:lnTo>
                    <a:pt x="12247"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7" name="Google Shape;1377;p31"/>
            <p:cNvSpPr/>
            <p:nvPr/>
          </p:nvSpPr>
          <p:spPr>
            <a:xfrm>
              <a:off x="580495" y="153325"/>
              <a:ext cx="82123" cy="159556"/>
            </a:xfrm>
            <a:custGeom>
              <a:avLst/>
              <a:gdLst/>
              <a:ahLst/>
              <a:cxnLst/>
              <a:rect l="l" t="t" r="r" b="b"/>
              <a:pathLst>
                <a:path w="21600" h="21600" extrusionOk="0">
                  <a:moveTo>
                    <a:pt x="17293" y="0"/>
                  </a:moveTo>
                  <a:lnTo>
                    <a:pt x="8648" y="0"/>
                  </a:lnTo>
                  <a:lnTo>
                    <a:pt x="8648" y="20857"/>
                  </a:lnTo>
                  <a:lnTo>
                    <a:pt x="6435" y="20961"/>
                  </a:lnTo>
                  <a:lnTo>
                    <a:pt x="4255" y="21120"/>
                  </a:lnTo>
                  <a:lnTo>
                    <a:pt x="2109" y="21334"/>
                  </a:lnTo>
                  <a:lnTo>
                    <a:pt x="0" y="21600"/>
                  </a:lnTo>
                  <a:lnTo>
                    <a:pt x="21600" y="21600"/>
                  </a:lnTo>
                  <a:lnTo>
                    <a:pt x="17293" y="20982"/>
                  </a:lnTo>
                  <a:lnTo>
                    <a:pt x="17293"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8" name="Google Shape;1378;p31"/>
            <p:cNvSpPr/>
            <p:nvPr/>
          </p:nvSpPr>
          <p:spPr>
            <a:xfrm>
              <a:off x="32857" y="120467"/>
              <a:ext cx="657196" cy="32859"/>
            </a:xfrm>
            <a:prstGeom prst="rect">
              <a:avLst/>
            </a:pr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79" name="Google Shape;1379;p31"/>
            <p:cNvSpPr/>
            <p:nvPr/>
          </p:nvSpPr>
          <p:spPr>
            <a:xfrm>
              <a:off x="109473" y="0"/>
              <a:ext cx="503975" cy="120468"/>
            </a:xfrm>
            <a:custGeom>
              <a:avLst/>
              <a:gdLst/>
              <a:ahLst/>
              <a:cxnLst/>
              <a:rect l="l" t="t" r="r" b="b"/>
              <a:pathLst>
                <a:path w="21600" h="21600" extrusionOk="0">
                  <a:moveTo>
                    <a:pt x="21600" y="0"/>
                  </a:moveTo>
                  <a:lnTo>
                    <a:pt x="0" y="0"/>
                  </a:lnTo>
                  <a:lnTo>
                    <a:pt x="0" y="5891"/>
                  </a:lnTo>
                  <a:lnTo>
                    <a:pt x="942" y="5891"/>
                  </a:lnTo>
                  <a:lnTo>
                    <a:pt x="942" y="21600"/>
                  </a:lnTo>
                  <a:lnTo>
                    <a:pt x="20658" y="21600"/>
                  </a:lnTo>
                  <a:lnTo>
                    <a:pt x="2350" y="21596"/>
                  </a:lnTo>
                  <a:lnTo>
                    <a:pt x="2350" y="5890"/>
                  </a:lnTo>
                  <a:lnTo>
                    <a:pt x="21600" y="5890"/>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80" name="Google Shape;1380;p31"/>
            <p:cNvSpPr/>
            <p:nvPr/>
          </p:nvSpPr>
          <p:spPr>
            <a:xfrm>
              <a:off x="284776" y="32847"/>
              <a:ext cx="328672" cy="733853"/>
            </a:xfrm>
            <a:custGeom>
              <a:avLst/>
              <a:gdLst/>
              <a:ahLst/>
              <a:cxnLst/>
              <a:rect l="l" t="t" r="r" b="b"/>
              <a:pathLst>
                <a:path w="21600" h="21600" extrusionOk="0">
                  <a:moveTo>
                    <a:pt x="10798" y="14830"/>
                  </a:moveTo>
                  <a:lnTo>
                    <a:pt x="0" y="14830"/>
                  </a:lnTo>
                  <a:lnTo>
                    <a:pt x="0" y="21600"/>
                  </a:lnTo>
                  <a:lnTo>
                    <a:pt x="2159" y="21600"/>
                  </a:lnTo>
                  <a:lnTo>
                    <a:pt x="2159" y="15798"/>
                  </a:lnTo>
                  <a:lnTo>
                    <a:pt x="10798" y="15798"/>
                  </a:lnTo>
                  <a:lnTo>
                    <a:pt x="10798" y="14830"/>
                  </a:lnTo>
                  <a:close/>
                  <a:moveTo>
                    <a:pt x="10798" y="15798"/>
                  </a:moveTo>
                  <a:lnTo>
                    <a:pt x="8638" y="15798"/>
                  </a:lnTo>
                  <a:lnTo>
                    <a:pt x="8638" y="21600"/>
                  </a:lnTo>
                  <a:lnTo>
                    <a:pt x="10798" y="21600"/>
                  </a:lnTo>
                  <a:lnTo>
                    <a:pt x="10798" y="15798"/>
                  </a:lnTo>
                  <a:close/>
                  <a:moveTo>
                    <a:pt x="21600" y="0"/>
                  </a:moveTo>
                  <a:lnTo>
                    <a:pt x="17995" y="0"/>
                  </a:lnTo>
                  <a:lnTo>
                    <a:pt x="17995" y="2578"/>
                  </a:lnTo>
                  <a:lnTo>
                    <a:pt x="20155" y="2578"/>
                  </a:lnTo>
                  <a:lnTo>
                    <a:pt x="20155" y="0"/>
                  </a:lnTo>
                  <a:lnTo>
                    <a:pt x="21600"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381" name="Google Shape;1381;p31"/>
          <p:cNvSpPr/>
          <p:nvPr/>
        </p:nvSpPr>
        <p:spPr>
          <a:xfrm>
            <a:off x="7220287" y="6146147"/>
            <a:ext cx="97699" cy="97695"/>
          </a:xfrm>
          <a:prstGeom prst="rect">
            <a:avLst/>
          </a:pr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nvGrpSpPr>
          <p:cNvPr id="1382" name="Google Shape;1382;p31"/>
          <p:cNvGrpSpPr/>
          <p:nvPr/>
        </p:nvGrpSpPr>
        <p:grpSpPr>
          <a:xfrm>
            <a:off x="9255873" y="5848906"/>
            <a:ext cx="522053" cy="462890"/>
            <a:chOff x="0" y="0"/>
            <a:chExt cx="860844" cy="763287"/>
          </a:xfrm>
        </p:grpSpPr>
        <p:sp>
          <p:nvSpPr>
            <p:cNvPr id="1383" name="Google Shape;1383;p31"/>
            <p:cNvSpPr/>
            <p:nvPr/>
          </p:nvSpPr>
          <p:spPr>
            <a:xfrm>
              <a:off x="0" y="0"/>
              <a:ext cx="860843" cy="763287"/>
            </a:xfrm>
            <a:custGeom>
              <a:avLst/>
              <a:gdLst/>
              <a:ahLst/>
              <a:cxnLst/>
              <a:rect l="l" t="t" r="r" b="b"/>
              <a:pathLst>
                <a:path w="21600" h="21600" extrusionOk="0">
                  <a:moveTo>
                    <a:pt x="2194" y="0"/>
                  </a:moveTo>
                  <a:lnTo>
                    <a:pt x="2179" y="0"/>
                  </a:lnTo>
                  <a:lnTo>
                    <a:pt x="2164" y="1"/>
                  </a:lnTo>
                  <a:lnTo>
                    <a:pt x="1987" y="58"/>
                  </a:lnTo>
                  <a:lnTo>
                    <a:pt x="1846" y="180"/>
                  </a:lnTo>
                  <a:lnTo>
                    <a:pt x="1752" y="351"/>
                  </a:lnTo>
                  <a:lnTo>
                    <a:pt x="1719" y="554"/>
                  </a:lnTo>
                  <a:lnTo>
                    <a:pt x="1719" y="6826"/>
                  </a:lnTo>
                  <a:lnTo>
                    <a:pt x="8" y="12894"/>
                  </a:lnTo>
                  <a:lnTo>
                    <a:pt x="0" y="12952"/>
                  </a:lnTo>
                  <a:lnTo>
                    <a:pt x="3" y="21054"/>
                  </a:lnTo>
                  <a:lnTo>
                    <a:pt x="36" y="21255"/>
                  </a:lnTo>
                  <a:lnTo>
                    <a:pt x="139" y="21432"/>
                  </a:lnTo>
                  <a:lnTo>
                    <a:pt x="294" y="21554"/>
                  </a:lnTo>
                  <a:lnTo>
                    <a:pt x="484" y="21600"/>
                  </a:lnTo>
                  <a:lnTo>
                    <a:pt x="676" y="21560"/>
                  </a:lnTo>
                  <a:lnTo>
                    <a:pt x="834" y="21443"/>
                  </a:lnTo>
                  <a:lnTo>
                    <a:pt x="941" y="21269"/>
                  </a:lnTo>
                  <a:lnTo>
                    <a:pt x="982" y="21054"/>
                  </a:lnTo>
                  <a:lnTo>
                    <a:pt x="982" y="19101"/>
                  </a:lnTo>
                  <a:lnTo>
                    <a:pt x="19145" y="19101"/>
                  </a:lnTo>
                  <a:lnTo>
                    <a:pt x="19337" y="19060"/>
                  </a:lnTo>
                  <a:lnTo>
                    <a:pt x="19494" y="18944"/>
                  </a:lnTo>
                  <a:lnTo>
                    <a:pt x="19602" y="18770"/>
                  </a:lnTo>
                  <a:lnTo>
                    <a:pt x="19643" y="18555"/>
                  </a:lnTo>
                  <a:lnTo>
                    <a:pt x="19607" y="18339"/>
                  </a:lnTo>
                  <a:lnTo>
                    <a:pt x="19504" y="18162"/>
                  </a:lnTo>
                  <a:lnTo>
                    <a:pt x="19350" y="18040"/>
                  </a:lnTo>
                  <a:lnTo>
                    <a:pt x="19159" y="17994"/>
                  </a:lnTo>
                  <a:lnTo>
                    <a:pt x="982" y="17994"/>
                  </a:lnTo>
                  <a:lnTo>
                    <a:pt x="982" y="13565"/>
                  </a:lnTo>
                  <a:lnTo>
                    <a:pt x="21600" y="13565"/>
                  </a:lnTo>
                  <a:lnTo>
                    <a:pt x="21600" y="12952"/>
                  </a:lnTo>
                  <a:lnTo>
                    <a:pt x="21592" y="12894"/>
                  </a:lnTo>
                  <a:lnTo>
                    <a:pt x="21469" y="12458"/>
                  </a:lnTo>
                  <a:lnTo>
                    <a:pt x="1166" y="12458"/>
                  </a:lnTo>
                  <a:lnTo>
                    <a:pt x="2570" y="7475"/>
                  </a:lnTo>
                  <a:lnTo>
                    <a:pt x="20064" y="7475"/>
                  </a:lnTo>
                  <a:lnTo>
                    <a:pt x="19881" y="6826"/>
                  </a:lnTo>
                  <a:lnTo>
                    <a:pt x="19881" y="6367"/>
                  </a:lnTo>
                  <a:lnTo>
                    <a:pt x="2700" y="6367"/>
                  </a:lnTo>
                  <a:lnTo>
                    <a:pt x="2702" y="5952"/>
                  </a:lnTo>
                  <a:lnTo>
                    <a:pt x="2708" y="5930"/>
                  </a:lnTo>
                  <a:lnTo>
                    <a:pt x="2713" y="5898"/>
                  </a:lnTo>
                  <a:lnTo>
                    <a:pt x="3196" y="4841"/>
                  </a:lnTo>
                  <a:lnTo>
                    <a:pt x="4173" y="4430"/>
                  </a:lnTo>
                  <a:lnTo>
                    <a:pt x="10786" y="4430"/>
                  </a:lnTo>
                  <a:lnTo>
                    <a:pt x="10417" y="3986"/>
                  </a:lnTo>
                  <a:lnTo>
                    <a:pt x="10284" y="3885"/>
                  </a:lnTo>
                  <a:lnTo>
                    <a:pt x="2700" y="3885"/>
                  </a:lnTo>
                  <a:lnTo>
                    <a:pt x="2700" y="1108"/>
                  </a:lnTo>
                  <a:lnTo>
                    <a:pt x="19881" y="1108"/>
                  </a:lnTo>
                  <a:lnTo>
                    <a:pt x="19881" y="554"/>
                  </a:lnTo>
                  <a:lnTo>
                    <a:pt x="19843" y="339"/>
                  </a:lnTo>
                  <a:lnTo>
                    <a:pt x="19738" y="163"/>
                  </a:lnTo>
                  <a:lnTo>
                    <a:pt x="19582" y="44"/>
                  </a:lnTo>
                  <a:lnTo>
                    <a:pt x="19391" y="1"/>
                  </a:lnTo>
                  <a:lnTo>
                    <a:pt x="2210" y="1"/>
                  </a:lnTo>
                  <a:lnTo>
                    <a:pt x="2194" y="0"/>
                  </a:lnTo>
                  <a:close/>
                </a:path>
              </a:pathLst>
            </a:custGeom>
            <a:solidFill>
              <a:srgbClr val="FFFFFF"/>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84" name="Google Shape;1384;p31"/>
            <p:cNvSpPr/>
            <p:nvPr/>
          </p:nvSpPr>
          <p:spPr>
            <a:xfrm>
              <a:off x="107619" y="39150"/>
              <a:ext cx="753225" cy="724137"/>
            </a:xfrm>
            <a:custGeom>
              <a:avLst/>
              <a:gdLst/>
              <a:ahLst/>
              <a:cxnLst/>
              <a:rect l="l" t="t" r="r" b="b"/>
              <a:pathLst>
                <a:path w="21600" h="21600" extrusionOk="0">
                  <a:moveTo>
                    <a:pt x="21600" y="13130"/>
                  </a:moveTo>
                  <a:lnTo>
                    <a:pt x="20478" y="13130"/>
                  </a:lnTo>
                  <a:lnTo>
                    <a:pt x="20481" y="21025"/>
                  </a:lnTo>
                  <a:lnTo>
                    <a:pt x="20519" y="21236"/>
                  </a:lnTo>
                  <a:lnTo>
                    <a:pt x="20636" y="21423"/>
                  </a:lnTo>
                  <a:lnTo>
                    <a:pt x="20813" y="21551"/>
                  </a:lnTo>
                  <a:lnTo>
                    <a:pt x="21031" y="21600"/>
                  </a:lnTo>
                  <a:lnTo>
                    <a:pt x="21250" y="21557"/>
                  </a:lnTo>
                  <a:lnTo>
                    <a:pt x="21430" y="21435"/>
                  </a:lnTo>
                  <a:lnTo>
                    <a:pt x="21553" y="21251"/>
                  </a:lnTo>
                  <a:lnTo>
                    <a:pt x="21600" y="21025"/>
                  </a:lnTo>
                  <a:lnTo>
                    <a:pt x="21600" y="13130"/>
                  </a:lnTo>
                  <a:close/>
                  <a:moveTo>
                    <a:pt x="19845" y="6711"/>
                  </a:moveTo>
                  <a:lnTo>
                    <a:pt x="18663" y="6711"/>
                  </a:lnTo>
                  <a:lnTo>
                    <a:pt x="20267" y="11963"/>
                  </a:lnTo>
                  <a:lnTo>
                    <a:pt x="21451" y="11963"/>
                  </a:lnTo>
                  <a:lnTo>
                    <a:pt x="19845" y="6711"/>
                  </a:lnTo>
                  <a:close/>
                  <a:moveTo>
                    <a:pt x="9241" y="3502"/>
                  </a:moveTo>
                  <a:lnTo>
                    <a:pt x="7013" y="3502"/>
                  </a:lnTo>
                  <a:lnTo>
                    <a:pt x="7673" y="3637"/>
                  </a:lnTo>
                  <a:lnTo>
                    <a:pt x="8208" y="4009"/>
                  </a:lnTo>
                  <a:lnTo>
                    <a:pt x="8565" y="4565"/>
                  </a:lnTo>
                  <a:lnTo>
                    <a:pt x="8696" y="5252"/>
                  </a:lnTo>
                  <a:lnTo>
                    <a:pt x="8696" y="5544"/>
                  </a:lnTo>
                  <a:lnTo>
                    <a:pt x="9818" y="5544"/>
                  </a:lnTo>
                  <a:lnTo>
                    <a:pt x="9818" y="5252"/>
                  </a:lnTo>
                  <a:lnTo>
                    <a:pt x="9948" y="4565"/>
                  </a:lnTo>
                  <a:lnTo>
                    <a:pt x="10306" y="4009"/>
                  </a:lnTo>
                  <a:lnTo>
                    <a:pt x="10841" y="3637"/>
                  </a:lnTo>
                  <a:lnTo>
                    <a:pt x="11413" y="3520"/>
                  </a:lnTo>
                  <a:lnTo>
                    <a:pt x="9257" y="3520"/>
                  </a:lnTo>
                  <a:lnTo>
                    <a:pt x="9241" y="3502"/>
                  </a:lnTo>
                  <a:close/>
                  <a:moveTo>
                    <a:pt x="19636" y="3502"/>
                  </a:moveTo>
                  <a:lnTo>
                    <a:pt x="16831" y="3502"/>
                  </a:lnTo>
                  <a:lnTo>
                    <a:pt x="17441" y="3617"/>
                  </a:lnTo>
                  <a:lnTo>
                    <a:pt x="17948" y="3935"/>
                  </a:lnTo>
                  <a:lnTo>
                    <a:pt x="18312" y="4415"/>
                  </a:lnTo>
                  <a:lnTo>
                    <a:pt x="18496" y="5015"/>
                  </a:lnTo>
                  <a:lnTo>
                    <a:pt x="18501" y="5049"/>
                  </a:lnTo>
                  <a:lnTo>
                    <a:pt x="18506" y="5076"/>
                  </a:lnTo>
                  <a:lnTo>
                    <a:pt x="18514" y="5106"/>
                  </a:lnTo>
                  <a:lnTo>
                    <a:pt x="18514" y="5544"/>
                  </a:lnTo>
                  <a:lnTo>
                    <a:pt x="19636" y="5544"/>
                  </a:lnTo>
                  <a:lnTo>
                    <a:pt x="19636" y="3502"/>
                  </a:lnTo>
                  <a:close/>
                  <a:moveTo>
                    <a:pt x="16831" y="2334"/>
                  </a:moveTo>
                  <a:lnTo>
                    <a:pt x="11501" y="2334"/>
                  </a:lnTo>
                  <a:lnTo>
                    <a:pt x="10835" y="2419"/>
                  </a:lnTo>
                  <a:lnTo>
                    <a:pt x="10227" y="2660"/>
                  </a:lnTo>
                  <a:lnTo>
                    <a:pt x="9695" y="3034"/>
                  </a:lnTo>
                  <a:lnTo>
                    <a:pt x="9257" y="3520"/>
                  </a:lnTo>
                  <a:lnTo>
                    <a:pt x="11413" y="3520"/>
                  </a:lnTo>
                  <a:lnTo>
                    <a:pt x="11501" y="3502"/>
                  </a:lnTo>
                  <a:lnTo>
                    <a:pt x="19636" y="3502"/>
                  </a:lnTo>
                  <a:lnTo>
                    <a:pt x="19636" y="2927"/>
                  </a:lnTo>
                  <a:lnTo>
                    <a:pt x="18514" y="2927"/>
                  </a:lnTo>
                  <a:lnTo>
                    <a:pt x="18142" y="2680"/>
                  </a:lnTo>
                  <a:lnTo>
                    <a:pt x="17733" y="2493"/>
                  </a:lnTo>
                  <a:lnTo>
                    <a:pt x="17294" y="2375"/>
                  </a:lnTo>
                  <a:lnTo>
                    <a:pt x="16831" y="2334"/>
                  </a:lnTo>
                  <a:close/>
                  <a:moveTo>
                    <a:pt x="7013" y="2334"/>
                  </a:moveTo>
                  <a:lnTo>
                    <a:pt x="1683" y="2334"/>
                  </a:lnTo>
                  <a:lnTo>
                    <a:pt x="1220" y="2375"/>
                  </a:lnTo>
                  <a:lnTo>
                    <a:pt x="781" y="2493"/>
                  </a:lnTo>
                  <a:lnTo>
                    <a:pt x="372" y="2680"/>
                  </a:lnTo>
                  <a:lnTo>
                    <a:pt x="0" y="2927"/>
                  </a:lnTo>
                  <a:lnTo>
                    <a:pt x="8668" y="2927"/>
                  </a:lnTo>
                  <a:lnTo>
                    <a:pt x="8287" y="2660"/>
                  </a:lnTo>
                  <a:lnTo>
                    <a:pt x="7679" y="2419"/>
                  </a:lnTo>
                  <a:lnTo>
                    <a:pt x="7013" y="2334"/>
                  </a:lnTo>
                  <a:close/>
                  <a:moveTo>
                    <a:pt x="19636" y="0"/>
                  </a:moveTo>
                  <a:lnTo>
                    <a:pt x="18514" y="0"/>
                  </a:lnTo>
                  <a:lnTo>
                    <a:pt x="18514" y="2927"/>
                  </a:lnTo>
                  <a:lnTo>
                    <a:pt x="19636" y="2927"/>
                  </a:lnTo>
                  <a:lnTo>
                    <a:pt x="19636" y="0"/>
                  </a:lnTo>
                  <a:close/>
                </a:path>
              </a:pathLst>
            </a:custGeom>
            <a:no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grpSp>
      <p:sp>
        <p:nvSpPr>
          <p:cNvPr id="1385" name="Google Shape;1385;p31"/>
          <p:cNvSpPr/>
          <p:nvPr/>
        </p:nvSpPr>
        <p:spPr>
          <a:xfrm>
            <a:off x="9284060" y="6009091"/>
            <a:ext cx="465676" cy="106791"/>
          </a:xfrm>
          <a:custGeom>
            <a:avLst/>
            <a:gdLst/>
            <a:ahLst/>
            <a:cxnLst/>
            <a:rect l="l" t="t" r="r" b="b"/>
            <a:pathLst>
              <a:path w="21600" h="21600" extrusionOk="0">
                <a:moveTo>
                  <a:pt x="1574" y="0"/>
                </a:moveTo>
                <a:lnTo>
                  <a:pt x="20027" y="0"/>
                </a:lnTo>
                <a:lnTo>
                  <a:pt x="21600" y="21600"/>
                </a:lnTo>
                <a:lnTo>
                  <a:pt x="0" y="21600"/>
                </a:lnTo>
                <a:lnTo>
                  <a:pt x="1574" y="0"/>
                </a:lnTo>
                <a:close/>
              </a:path>
            </a:pathLst>
          </a:custGeom>
          <a:noFill/>
          <a:ln w="19550" cap="flat" cmpd="sng">
            <a:solidFill>
              <a:srgbClr val="FFFFFF"/>
            </a:solidFill>
            <a:prstDash val="solid"/>
            <a:round/>
            <a:headEnd type="none" w="sm" len="sm"/>
            <a:tailEnd type="none" w="sm" len="sm"/>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86" name="Google Shape;1386;p31"/>
          <p:cNvSpPr/>
          <p:nvPr/>
        </p:nvSpPr>
        <p:spPr>
          <a:xfrm>
            <a:off x="9528764" y="5943838"/>
            <a:ext cx="183912" cy="41524"/>
          </a:xfrm>
          <a:custGeom>
            <a:avLst/>
            <a:gdLst/>
            <a:ahLst/>
            <a:cxnLst/>
            <a:rect l="l" t="t" r="r" b="b"/>
            <a:pathLst>
              <a:path w="21600" h="21600" extrusionOk="0">
                <a:moveTo>
                  <a:pt x="4181" y="0"/>
                </a:moveTo>
                <a:lnTo>
                  <a:pt x="17419" y="0"/>
                </a:lnTo>
                <a:lnTo>
                  <a:pt x="18936" y="1218"/>
                </a:lnTo>
                <a:lnTo>
                  <a:pt x="20195" y="4583"/>
                </a:lnTo>
                <a:lnTo>
                  <a:pt x="21100" y="9659"/>
                </a:lnTo>
                <a:lnTo>
                  <a:pt x="21557" y="16007"/>
                </a:lnTo>
                <a:lnTo>
                  <a:pt x="21566" y="16334"/>
                </a:lnTo>
                <a:lnTo>
                  <a:pt x="21580" y="16655"/>
                </a:lnTo>
                <a:lnTo>
                  <a:pt x="21600" y="16972"/>
                </a:lnTo>
                <a:lnTo>
                  <a:pt x="21600" y="21600"/>
                </a:lnTo>
                <a:lnTo>
                  <a:pt x="0" y="21600"/>
                </a:lnTo>
                <a:lnTo>
                  <a:pt x="0" y="18515"/>
                </a:lnTo>
                <a:lnTo>
                  <a:pt x="324" y="11249"/>
                </a:lnTo>
                <a:lnTo>
                  <a:pt x="1213" y="5370"/>
                </a:lnTo>
                <a:lnTo>
                  <a:pt x="2540" y="1435"/>
                </a:lnTo>
                <a:lnTo>
                  <a:pt x="4181" y="0"/>
                </a:lnTo>
                <a:close/>
              </a:path>
            </a:pathLst>
          </a:custGeom>
          <a:noFill/>
          <a:ln w="19550" cap="flat" cmpd="sng">
            <a:solidFill>
              <a:srgbClr val="FFFFFF"/>
            </a:solidFill>
            <a:prstDash val="solid"/>
            <a:round/>
            <a:headEnd type="none" w="sm" len="sm"/>
            <a:tailEnd type="none" w="sm" len="sm"/>
          </a:ln>
        </p:spPr>
        <p:txBody>
          <a:bodyPr spcFirstLastPara="1" wrap="square" lIns="27714" tIns="27714" rIns="27714" bIns="27714" anchor="t" anchorCtr="0">
            <a:noAutofit/>
          </a:bodyPr>
          <a:lstStyle/>
          <a:p>
            <a:pPr>
              <a:buClr>
                <a:srgbClr val="000000"/>
              </a:buClr>
              <a:buSzPts val="1800"/>
            </a:pPr>
            <a:endParaRPr sz="1092"/>
          </a:p>
        </p:txBody>
      </p:sp>
      <p:sp>
        <p:nvSpPr>
          <p:cNvPr id="1387" name="Google Shape;1387;p31"/>
          <p:cNvSpPr/>
          <p:nvPr/>
        </p:nvSpPr>
        <p:spPr>
          <a:xfrm>
            <a:off x="9321138" y="5943838"/>
            <a:ext cx="183912" cy="41524"/>
          </a:xfrm>
          <a:custGeom>
            <a:avLst/>
            <a:gdLst/>
            <a:ahLst/>
            <a:cxnLst/>
            <a:rect l="l" t="t" r="r" b="b"/>
            <a:pathLst>
              <a:path w="21600" h="21600" extrusionOk="0">
                <a:moveTo>
                  <a:pt x="4181" y="0"/>
                </a:moveTo>
                <a:lnTo>
                  <a:pt x="17419" y="0"/>
                </a:lnTo>
                <a:lnTo>
                  <a:pt x="19060" y="1435"/>
                </a:lnTo>
                <a:lnTo>
                  <a:pt x="20387" y="5370"/>
                </a:lnTo>
                <a:lnTo>
                  <a:pt x="21276" y="11249"/>
                </a:lnTo>
                <a:lnTo>
                  <a:pt x="21600" y="18515"/>
                </a:lnTo>
                <a:lnTo>
                  <a:pt x="21600" y="21600"/>
                </a:lnTo>
                <a:lnTo>
                  <a:pt x="0" y="21600"/>
                </a:lnTo>
                <a:lnTo>
                  <a:pt x="0" y="17068"/>
                </a:lnTo>
                <a:lnTo>
                  <a:pt x="22" y="16721"/>
                </a:lnTo>
                <a:lnTo>
                  <a:pt x="37" y="16368"/>
                </a:lnTo>
                <a:lnTo>
                  <a:pt x="44" y="16007"/>
                </a:lnTo>
                <a:lnTo>
                  <a:pt x="501" y="9659"/>
                </a:lnTo>
                <a:lnTo>
                  <a:pt x="1406" y="4583"/>
                </a:lnTo>
                <a:lnTo>
                  <a:pt x="2664" y="1218"/>
                </a:lnTo>
                <a:lnTo>
                  <a:pt x="4181" y="0"/>
                </a:lnTo>
                <a:close/>
              </a:path>
            </a:pathLst>
          </a:custGeom>
          <a:noFill/>
          <a:ln w="19550" cap="flat" cmpd="sng">
            <a:solidFill>
              <a:srgbClr val="FFFFFF"/>
            </a:solidFill>
            <a:prstDash val="solid"/>
            <a:round/>
            <a:headEnd type="none" w="sm" len="sm"/>
            <a:tailEnd type="none" w="sm" len="sm"/>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88" name="Google Shape;1388;p31"/>
          <p:cNvSpPr/>
          <p:nvPr/>
        </p:nvSpPr>
        <p:spPr>
          <a:xfrm>
            <a:off x="9321138" y="5872648"/>
            <a:ext cx="391534" cy="71554"/>
          </a:xfrm>
          <a:custGeom>
            <a:avLst/>
            <a:gdLst/>
            <a:ahLst/>
            <a:cxnLst/>
            <a:rect l="l" t="t" r="r" b="b"/>
            <a:pathLst>
              <a:path w="21600" h="21600" extrusionOk="0">
                <a:moveTo>
                  <a:pt x="0" y="0"/>
                </a:moveTo>
                <a:lnTo>
                  <a:pt x="21600" y="0"/>
                </a:lnTo>
                <a:lnTo>
                  <a:pt x="21600" y="17962"/>
                </a:lnTo>
                <a:lnTo>
                  <a:pt x="21166" y="16445"/>
                </a:lnTo>
                <a:lnTo>
                  <a:pt x="20689" y="15301"/>
                </a:lnTo>
                <a:lnTo>
                  <a:pt x="20176" y="14578"/>
                </a:lnTo>
                <a:lnTo>
                  <a:pt x="19636" y="14326"/>
                </a:lnTo>
                <a:lnTo>
                  <a:pt x="13418" y="14326"/>
                </a:lnTo>
                <a:lnTo>
                  <a:pt x="12641" y="14847"/>
                </a:lnTo>
                <a:lnTo>
                  <a:pt x="11932" y="16321"/>
                </a:lnTo>
                <a:lnTo>
                  <a:pt x="11311" y="18617"/>
                </a:lnTo>
                <a:lnTo>
                  <a:pt x="10800" y="21600"/>
                </a:lnTo>
                <a:lnTo>
                  <a:pt x="10290" y="18617"/>
                </a:lnTo>
                <a:lnTo>
                  <a:pt x="9669" y="16321"/>
                </a:lnTo>
                <a:lnTo>
                  <a:pt x="8959" y="14847"/>
                </a:lnTo>
                <a:lnTo>
                  <a:pt x="8182" y="14326"/>
                </a:lnTo>
                <a:lnTo>
                  <a:pt x="1964" y="14326"/>
                </a:lnTo>
                <a:lnTo>
                  <a:pt x="1424" y="14578"/>
                </a:lnTo>
                <a:lnTo>
                  <a:pt x="911" y="15301"/>
                </a:lnTo>
                <a:lnTo>
                  <a:pt x="434" y="16445"/>
                </a:lnTo>
                <a:lnTo>
                  <a:pt x="0" y="17962"/>
                </a:lnTo>
                <a:lnTo>
                  <a:pt x="0" y="0"/>
                </a:lnTo>
                <a:close/>
              </a:path>
            </a:pathLst>
          </a:custGeom>
          <a:noFill/>
          <a:ln w="19550" cap="flat" cmpd="sng">
            <a:solidFill>
              <a:srgbClr val="FFFFFF"/>
            </a:solidFill>
            <a:prstDash val="solid"/>
            <a:round/>
            <a:headEnd type="none" w="sm" len="sm"/>
            <a:tailEnd type="none" w="sm" len="sm"/>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89" name="Google Shape;1389;p31"/>
          <p:cNvSpPr/>
          <p:nvPr/>
        </p:nvSpPr>
        <p:spPr>
          <a:xfrm>
            <a:off x="9255926" y="5848905"/>
            <a:ext cx="522068" cy="462892"/>
          </a:xfrm>
          <a:custGeom>
            <a:avLst/>
            <a:gdLst/>
            <a:ahLst/>
            <a:cxnLst/>
            <a:rect l="l" t="t" r="r" b="b"/>
            <a:pathLst>
              <a:path w="21600" h="21600" extrusionOk="0">
                <a:moveTo>
                  <a:pt x="2164" y="1"/>
                </a:moveTo>
                <a:lnTo>
                  <a:pt x="1987" y="58"/>
                </a:lnTo>
                <a:lnTo>
                  <a:pt x="1846" y="180"/>
                </a:lnTo>
                <a:lnTo>
                  <a:pt x="1752" y="351"/>
                </a:lnTo>
                <a:lnTo>
                  <a:pt x="1719" y="554"/>
                </a:lnTo>
                <a:lnTo>
                  <a:pt x="1719" y="6826"/>
                </a:lnTo>
                <a:lnTo>
                  <a:pt x="24" y="12838"/>
                </a:lnTo>
                <a:lnTo>
                  <a:pt x="8" y="12894"/>
                </a:lnTo>
                <a:lnTo>
                  <a:pt x="0" y="12952"/>
                </a:lnTo>
                <a:lnTo>
                  <a:pt x="1" y="13011"/>
                </a:lnTo>
                <a:lnTo>
                  <a:pt x="1" y="21039"/>
                </a:lnTo>
                <a:lnTo>
                  <a:pt x="36" y="21255"/>
                </a:lnTo>
                <a:lnTo>
                  <a:pt x="139" y="21432"/>
                </a:lnTo>
                <a:lnTo>
                  <a:pt x="294" y="21554"/>
                </a:lnTo>
                <a:lnTo>
                  <a:pt x="484" y="21600"/>
                </a:lnTo>
                <a:lnTo>
                  <a:pt x="676" y="21560"/>
                </a:lnTo>
                <a:lnTo>
                  <a:pt x="834" y="21443"/>
                </a:lnTo>
                <a:lnTo>
                  <a:pt x="941" y="21269"/>
                </a:lnTo>
                <a:lnTo>
                  <a:pt x="982" y="21054"/>
                </a:lnTo>
                <a:lnTo>
                  <a:pt x="982" y="19101"/>
                </a:lnTo>
                <a:lnTo>
                  <a:pt x="19145" y="19101"/>
                </a:lnTo>
                <a:lnTo>
                  <a:pt x="19337" y="19060"/>
                </a:lnTo>
                <a:lnTo>
                  <a:pt x="19494" y="18944"/>
                </a:lnTo>
                <a:lnTo>
                  <a:pt x="19602" y="18770"/>
                </a:lnTo>
                <a:lnTo>
                  <a:pt x="19643" y="18555"/>
                </a:lnTo>
                <a:lnTo>
                  <a:pt x="19607" y="18339"/>
                </a:lnTo>
                <a:lnTo>
                  <a:pt x="19504" y="18162"/>
                </a:lnTo>
                <a:lnTo>
                  <a:pt x="19350" y="18040"/>
                </a:lnTo>
                <a:lnTo>
                  <a:pt x="19159" y="17994"/>
                </a:lnTo>
                <a:lnTo>
                  <a:pt x="982" y="17994"/>
                </a:lnTo>
                <a:lnTo>
                  <a:pt x="982" y="13565"/>
                </a:lnTo>
                <a:lnTo>
                  <a:pt x="20618" y="13565"/>
                </a:lnTo>
                <a:lnTo>
                  <a:pt x="20618" y="21039"/>
                </a:lnTo>
                <a:lnTo>
                  <a:pt x="20654" y="21255"/>
                </a:lnTo>
                <a:lnTo>
                  <a:pt x="20757" y="21432"/>
                </a:lnTo>
                <a:lnTo>
                  <a:pt x="20911" y="21554"/>
                </a:lnTo>
                <a:lnTo>
                  <a:pt x="21102" y="21600"/>
                </a:lnTo>
                <a:lnTo>
                  <a:pt x="21293" y="21560"/>
                </a:lnTo>
                <a:lnTo>
                  <a:pt x="21451" y="21443"/>
                </a:lnTo>
                <a:lnTo>
                  <a:pt x="21558" y="21269"/>
                </a:lnTo>
                <a:lnTo>
                  <a:pt x="21600" y="21054"/>
                </a:lnTo>
                <a:lnTo>
                  <a:pt x="21600" y="13011"/>
                </a:lnTo>
                <a:lnTo>
                  <a:pt x="21600" y="12952"/>
                </a:lnTo>
                <a:lnTo>
                  <a:pt x="21592" y="12894"/>
                </a:lnTo>
                <a:lnTo>
                  <a:pt x="21577" y="12838"/>
                </a:lnTo>
                <a:lnTo>
                  <a:pt x="19881" y="6826"/>
                </a:lnTo>
                <a:lnTo>
                  <a:pt x="19881" y="554"/>
                </a:lnTo>
                <a:lnTo>
                  <a:pt x="19843" y="339"/>
                </a:lnTo>
                <a:lnTo>
                  <a:pt x="19738" y="163"/>
                </a:lnTo>
                <a:lnTo>
                  <a:pt x="19582" y="44"/>
                </a:lnTo>
                <a:lnTo>
                  <a:pt x="19391" y="1"/>
                </a:lnTo>
                <a:lnTo>
                  <a:pt x="2210" y="1"/>
                </a:lnTo>
                <a:lnTo>
                  <a:pt x="2194" y="0"/>
                </a:lnTo>
                <a:lnTo>
                  <a:pt x="2179" y="0"/>
                </a:lnTo>
                <a:lnTo>
                  <a:pt x="2164" y="1"/>
                </a:lnTo>
                <a:close/>
              </a:path>
            </a:pathLst>
          </a:custGeom>
          <a:noFill/>
          <a:ln w="19550" cap="flat" cmpd="sng">
            <a:solidFill>
              <a:srgbClr val="FFFFFF"/>
            </a:solidFill>
            <a:prstDash val="solid"/>
            <a:round/>
            <a:headEnd type="none" w="sm" len="sm"/>
            <a:tailEnd type="none" w="sm" len="sm"/>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90" name="Google Shape;1390;p31"/>
          <p:cNvSpPr/>
          <p:nvPr/>
        </p:nvSpPr>
        <p:spPr>
          <a:xfrm>
            <a:off x="8892988" y="3499384"/>
            <a:ext cx="3299011" cy="292228"/>
          </a:xfrm>
          <a:prstGeom prst="rect">
            <a:avLst/>
          </a:prstGeom>
          <a:solidFill>
            <a:srgbClr val="003B61">
              <a:alpha val="79607"/>
            </a:srgbClr>
          </a:solidFill>
          <a:ln>
            <a:noFill/>
          </a:ln>
        </p:spPr>
        <p:txBody>
          <a:bodyPr spcFirstLastPara="1" wrap="square" lIns="27714" tIns="27714" rIns="27714" bIns="27714" anchor="t" anchorCtr="0">
            <a:noAutofit/>
          </a:bodyPr>
          <a:lstStyle/>
          <a:p>
            <a:pPr>
              <a:buClr>
                <a:srgbClr val="000000"/>
              </a:buClr>
              <a:buSzPts val="1800"/>
            </a:pPr>
            <a:endParaRPr sz="1092">
              <a:solidFill>
                <a:srgbClr val="000000"/>
              </a:solidFill>
              <a:latin typeface="Calibri"/>
              <a:ea typeface="Calibri"/>
              <a:cs typeface="Calibri"/>
              <a:sym typeface="Calibri"/>
            </a:endParaRPr>
          </a:p>
        </p:txBody>
      </p:sp>
      <p:sp>
        <p:nvSpPr>
          <p:cNvPr id="1391" name="Google Shape;1391;p31"/>
          <p:cNvSpPr/>
          <p:nvPr/>
        </p:nvSpPr>
        <p:spPr>
          <a:xfrm>
            <a:off x="9059606" y="3573074"/>
            <a:ext cx="2885095" cy="144847"/>
          </a:xfrm>
          <a:prstGeom prst="rect">
            <a:avLst/>
          </a:prstGeom>
          <a:noFill/>
          <a:ln>
            <a:noFill/>
          </a:ln>
        </p:spPr>
        <p:txBody>
          <a:bodyPr spcFirstLastPara="1" wrap="square" lIns="0" tIns="0" rIns="0" bIns="0" anchor="t" anchorCtr="0">
            <a:noAutofit/>
          </a:bodyPr>
          <a:lstStyle/>
          <a:p>
            <a:pPr indent="7701">
              <a:buClr>
                <a:srgbClr val="FFFFFF"/>
              </a:buClr>
              <a:buSzPts val="1600"/>
            </a:pPr>
            <a:r>
              <a:rPr lang="en-US" sz="970" dirty="0">
                <a:solidFill>
                  <a:srgbClr val="FFFFFF"/>
                </a:solidFill>
                <a:latin typeface="Arial"/>
                <a:ea typeface="Arial"/>
                <a:cs typeface="Arial"/>
                <a:sym typeface="Arial"/>
              </a:rPr>
              <a:t>Hilton Garden Inn </a:t>
            </a:r>
            <a:r>
              <a:rPr lang="en-US" sz="970" dirty="0" err="1">
                <a:solidFill>
                  <a:srgbClr val="FFFFFF"/>
                </a:solidFill>
                <a:latin typeface="Arial"/>
                <a:ea typeface="Arial"/>
                <a:cs typeface="Arial"/>
                <a:sym typeface="Arial"/>
              </a:rPr>
              <a:t>Silao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Aeropuerto</a:t>
            </a:r>
            <a:r>
              <a:rPr lang="en-US" sz="970" dirty="0">
                <a:solidFill>
                  <a:srgbClr val="FFFFFF"/>
                </a:solidFill>
                <a:latin typeface="Arial"/>
                <a:ea typeface="Arial"/>
                <a:cs typeface="Arial"/>
                <a:sym typeface="Arial"/>
              </a:rPr>
              <a:t> </a:t>
            </a:r>
            <a:r>
              <a:rPr lang="en-US" sz="970" dirty="0" err="1">
                <a:solidFill>
                  <a:srgbClr val="FFFFFF"/>
                </a:solidFill>
                <a:latin typeface="Arial"/>
                <a:ea typeface="Arial"/>
                <a:cs typeface="Arial"/>
                <a:sym typeface="Arial"/>
              </a:rPr>
              <a:t>Bajío</a:t>
            </a:r>
            <a:r>
              <a:rPr lang="en-US" sz="970" dirty="0">
                <a:solidFill>
                  <a:srgbClr val="FFFFFF"/>
                </a:solidFill>
                <a:latin typeface="Arial"/>
                <a:ea typeface="Arial"/>
                <a:cs typeface="Arial"/>
                <a:sym typeface="Arial"/>
              </a:rPr>
              <a:t> - Lobby</a:t>
            </a:r>
            <a:endParaRPr sz="1092"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2580</Words>
  <Application>Microsoft Macintosh PowerPoint</Application>
  <PresentationFormat>Widescreen</PresentationFormat>
  <Paragraphs>307</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Calibri</vt:lpstr>
      <vt:lpstr>Calibri Light</vt:lpstr>
      <vt:lpstr>Helvetica Neue</vt:lpstr>
      <vt:lpstr>Montserrat</vt:lpstr>
      <vt:lpstr>Office Theme</vt:lpstr>
      <vt:lpstr>PowerPoint Presentation</vt:lpstr>
      <vt:lpstr>Contenido</vt:lpstr>
      <vt:lpstr>Bienvenida</vt:lpstr>
      <vt:lpstr>+30 años</vt:lpstr>
      <vt:lpstr>Misión</vt:lpstr>
      <vt:lpstr>PowerPoint Presentation</vt:lpstr>
      <vt:lpstr>EQUIPO DIRECTIVO</vt:lpstr>
      <vt:lpstr>ESTRUCTURA ORGANIZACIONAL </vt:lpstr>
      <vt:lpstr>Entendemos a los Inversionistas  y Emprendedores Hoteleros  Mejor que Nadie</vt:lpstr>
      <vt:lpstr>Reconocimientos y Premios</vt:lpstr>
      <vt:lpstr>¿En Qué Somos Mejores?</vt:lpstr>
      <vt:lpstr>Fuerza Milenium</vt:lpstr>
      <vt:lpstr>Estrategia</vt:lpstr>
      <vt:lpstr>Fuerza Milenium</vt:lpstr>
      <vt:lpstr>Modelo de Negocio</vt:lpstr>
      <vt:lpstr>La Fuerza de Nuestras Marcas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Genuinamente Interesados en el Bienestar de la Comunidad y de Nuestros Anfitriones</vt:lpstr>
      <vt:lpstr>PowerPoint Presentation</vt:lpstr>
      <vt:lpstr>Contacto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Darío Rayas</dc:creator>
  <cp:lastModifiedBy>Darío Rayas</cp:lastModifiedBy>
  <cp:revision>8</cp:revision>
  <dcterms:created xsi:type="dcterms:W3CDTF">2022-04-11T14:39:07Z</dcterms:created>
  <dcterms:modified xsi:type="dcterms:W3CDTF">2023-04-13T19:06:46Z</dcterms:modified>
</cp:coreProperties>
</file>